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0" r:id="rId2"/>
    <p:sldMasterId id="2147483652" r:id="rId3"/>
  </p:sldMasterIdLst>
  <p:notesMasterIdLst>
    <p:notesMasterId r:id="rId19"/>
  </p:notesMasterIdLst>
  <p:sldIdLst>
    <p:sldId id="256" r:id="rId4"/>
    <p:sldId id="415"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0413" cy="6859588"/>
  <p:notesSz cx="6858000" cy="9144000"/>
  <p:embeddedFontLst>
    <p:embeddedFont>
      <p:font typeface="Helvetica Neue" panose="020B0604020202020204" charset="0"/>
      <p:regular r:id="rId20"/>
      <p:bold r:id="rId21"/>
      <p:italic r:id="rId22"/>
      <p:boldItalic r:id="rId23"/>
    </p:embeddedFont>
  </p:embeddedFontLst>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4CC349B3-2DCC-44D4-8264-2FC8F6AC78C0}">
  <a:tblStyle styleId="{4CC349B3-2DCC-44D4-8264-2FC8F6AC78C0}" styleName="Table_0">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1B98D6E-0B68-4C71-BB07-05974C51A2CD}"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90" d="100"/>
          <a:sy n="90" d="100"/>
        </p:scale>
        <p:origin x="37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28600" algn="l">
              <a:lnSpc>
                <a:spcPct val="100000"/>
              </a:lnSpc>
              <a:spcBef>
                <a:spcPts val="0"/>
              </a:spcBef>
              <a:spcAft>
                <a:spcPts val="0"/>
              </a:spcAft>
              <a:buSzPts val="1400"/>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This slide distinguishes six complementary tools by the question each tool answers. Regulatory innovation includes controlled experiments such as sandboxes. Data and digital technologies support evidence gathering, monitoring and implementation, subject to legal, cybersecurity and accountability safeguards.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Qualification: “not verified” means that no public CREG document reviewed expressly states that the ANDJE calculator was used. “AI use in rulemaking is not documented” distinguishes non-binding automated information from the formulation or adoption of regulatory decisions.</a:t>
            </a:r>
          </a:p>
          <a:p>
            <a:pPr marL="0" lvl="0" indent="0" algn="l">
              <a:spcBef>
                <a:spcPts val="0"/>
              </a:spcBef>
              <a:spcAft>
                <a:spcPts val="0"/>
              </a:spcAft>
              <a:buNone/>
            </a:pPr>
            <a:endParaRPr/>
          </a:p>
          <a:p>
            <a:pPr marL="0" lvl="0" indent="0" algn="l">
              <a:spcBef>
                <a:spcPts val="0"/>
              </a:spcBef>
              <a:spcAft>
                <a:spcPts val="0"/>
              </a:spcAft>
              <a:buNone/>
            </a:pPr>
            <a:r>
              <a:t>[Sources]</a:t>
            </a:r>
          </a:p>
          <a:p>
            <a:pPr marL="0" lvl="0" indent="0" algn="l">
              <a:spcBef>
                <a:spcPts val="0"/>
              </a:spcBef>
              <a:spcAft>
                <a:spcPts val="0"/>
              </a:spcAft>
              <a:buNone/>
            </a:pPr>
            <a:r>
              <a:t>- https://gestornormativo.creg.gov.co/gestor/entorno/docs/resolucion_creg_0174_2021.htm</a:t>
            </a:r>
          </a:p>
          <a:p>
            <a:pPr marL="0" lvl="0" indent="0" algn="l">
              <a:spcBef>
                <a:spcPts val="0"/>
              </a:spcBef>
              <a:spcAft>
                <a:spcPts val="0"/>
              </a:spcAft>
              <a:buNone/>
            </a:pPr>
            <a:r>
              <a:t>- https://gestornormativo.creg.gov.co/Publicac.nsf/1c09d18d2d5ffb5b05256eee00709c02/475ce53c6332f32905257ada006ae5b1/%24FILE/Creg121-2012.pdf</a:t>
            </a:r>
          </a:p>
          <a:p>
            <a:pPr marL="0" lvl="0" indent="0" algn="l">
              <a:spcBef>
                <a:spcPts val="0"/>
              </a:spcBef>
              <a:spcAft>
                <a:spcPts val="0"/>
              </a:spcAft>
              <a:buNone/>
            </a:pPr>
            <a:r>
              <a:t>- https://gestornormativo.creg.gov.co/gestor/entorno/docs/resolucion_creg_103-2_2026.htm</a:t>
            </a:r>
          </a:p>
          <a:p>
            <a:pPr marL="0" lvl="0" indent="0" algn="l">
              <a:spcBef>
                <a:spcPts val="0"/>
              </a:spcBef>
              <a:spcAft>
                <a:spcPts val="0"/>
              </a:spcAft>
              <a:buNone/>
            </a:pPr>
            <a:r>
              <a:t>- https://gestornormativo.creg.gov.co/Publicac.nsf/1c09d18d2d5ffb5b05256eee00709c02/5942c864340e83fb052587fb0080940b/%24FILE/Creg101%20001.pdf</a:t>
            </a:r>
          </a:p>
          <a:p>
            <a:pPr marL="0" lvl="0" indent="0" algn="l">
              <a:spcBef>
                <a:spcPts val="0"/>
              </a:spcBef>
              <a:spcAft>
                <a:spcPts val="0"/>
              </a:spcAft>
              <a:buNone/>
            </a:pPr>
            <a:r>
              <a:t>- https://gestornormativo.creg.gov.co/gestor/entorno/respuestas.html</a:t>
            </a:r>
          </a:p>
          <a:p>
            <a:pPr marL="0" lvl="0" indent="0" algn="l">
              <a:spcBef>
                <a:spcPts val="0"/>
              </a:spcBef>
              <a:spcAft>
                <a:spcPts val="0"/>
              </a:spcAft>
              <a:buNone/>
            </a:pPr>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WFER">
  <p:cSld name="WFER">
    <p:spTree>
      <p:nvGrpSpPr>
        <p:cNvPr id="1" name=""/>
        <p:cNvGrpSpPr/>
        <p:nvPr/>
      </p:nvGrpSpPr>
      <p:grpSpPr>
        <a:xfrm>
          <a:off x="0" y="0"/>
          <a:ext cx="0" cy="0"/>
          <a:chOff x="0" y="0"/>
          <a:chExt cx="0" cy="0"/>
        </a:xfrm>
      </p:grpSpPr>
      <p:sp>
        <p:nvSpPr>
          <p:cNvPr id="17" name="Google Shape;17;p16">
            <a:extLst>
              <a:ext uri="{FF2B5EF4-FFF2-40B4-BE49-F238E27FC236}">
                <a16:creationId xmlns:a16="http://schemas.microsoft.com/office/drawing/2014/main" id="{0866CE68-2617-4FF1-BB83-40DB002D7229}"/>
              </a:ext>
            </a:extLst>
          </p:cNvPr>
          <p:cNvSpPr>
            <a:spLocks noGrp="1"/>
          </p:cNvSpPr>
          <p:nvPr>
            <p:ph type="sldNum" idx="12"/>
          </p:nvPr>
        </p:nvSpPr>
        <p:spPr>
          <a:xfrm>
            <a:off x="11102801" y="6131354"/>
            <a:ext cx="731505" cy="524922"/>
          </a:xfrm>
          <a:prstGeom prst="rect">
            <a:avLst/>
          </a:prstGeom>
          <a:noFill/>
          <a:ln>
            <a:noFill/>
          </a:ln>
        </p:spPr>
        <p:txBody>
          <a:bodyPr spcFirstLastPara="1" wrap="square" lIns="0" tIns="0" rIns="0" bIns="0" anchor="ctr">
            <a:noAutofit/>
          </a:bodyPr>
          <a:lstStyle>
            <a:lvl1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1pPr>
            <a:lvl2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2pPr>
            <a:lvl3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3pPr>
            <a:lvl4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4pPr>
            <a:lvl5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5pPr>
            <a:lvl6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6pPr>
            <a:lvl7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7pPr>
            <a:lvl8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8pPr>
            <a:lvl9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9pPr>
          </a:lstStyle>
          <a:p>
            <a:pPr marL="0" lvl="0" indent="0" algn="r">
              <a:spcBef>
                <a:spcPts val="0"/>
              </a:spcBef>
              <a:spcAft>
                <a:spcPts val="0"/>
              </a:spcAft>
              <a:buNone/>
            </a:pPr>
            <a:fld id="{00000000-1234-1234-1234-123412341234}"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
        <p:cNvGrpSpPr/>
        <p:nvPr/>
      </p:nvGrpSpPr>
      <p:grpSpPr>
        <a:xfrm>
          <a:off x="0" y="0"/>
          <a:ext cx="0" cy="0"/>
          <a:chOff x="0" y="0"/>
          <a:chExt cx="0" cy="0"/>
        </a:xfrm>
      </p:grpSpPr>
      <p:sp>
        <p:nvSpPr>
          <p:cNvPr id="28" name="Google Shape;28;p18">
            <a:extLst>
              <a:ext uri="{FF2B5EF4-FFF2-40B4-BE49-F238E27FC236}">
                <a16:creationId xmlns:a16="http://schemas.microsoft.com/office/drawing/2014/main" id="{6B2AD98E-9C9E-4D67-9968-AF6C04C74BD8}"/>
              </a:ext>
            </a:extLst>
          </p:cNvPr>
          <p:cNvSpPr>
            <a:spLocks noGrp="1"/>
          </p:cNvSpPr>
          <p:nvPr>
            <p:ph type="ctrTitle"/>
          </p:nvPr>
        </p:nvSpPr>
        <p:spPr>
          <a:xfrm>
            <a:off x="2495550" y="2886075"/>
            <a:ext cx="7191375" cy="1504950"/>
          </a:xfrm>
          <a:prstGeom prst="rect">
            <a:avLst/>
          </a:prstGeom>
          <a:noFill/>
          <a:ln>
            <a:noFill/>
          </a:ln>
        </p:spPr>
        <p:txBody>
          <a:bodyPr spcFirstLastPara="1" wrap="square" lIns="91425" tIns="45700" rIns="91425" bIns="45700" anchor="b">
            <a:noAutofit/>
          </a:bodyPr>
          <a:lstStyle>
            <a:lvl1pPr marR="0" algn="ctr">
              <a:lnSpc>
                <a:spcPct val="90000"/>
              </a:lnSpc>
              <a:spcBef>
                <a:spcPts val="0"/>
              </a:spcBef>
              <a:spcAft>
                <a:spcPts val="0"/>
              </a:spcAft>
              <a:buClr>
                <a:srgbClr val="088F9E"/>
              </a:buClr>
              <a:buSzPts val="4400"/>
              <a:buFont typeface="Calibri"/>
              <a:buNone/>
              <a:defRPr sz="4400" b="1" i="0" u="none" cap="none">
                <a:solidFill>
                  <a:srgbClr val="088F9E"/>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a:endParaRPr/>
          </a:p>
        </p:txBody>
      </p:sp>
      <p:sp>
        <p:nvSpPr>
          <p:cNvPr id="29" name="Google Shape;29;p18">
            <a:extLst>
              <a:ext uri="{FF2B5EF4-FFF2-40B4-BE49-F238E27FC236}">
                <a16:creationId xmlns:a16="http://schemas.microsoft.com/office/drawing/2014/main" id="{1779639B-D2B7-4D4B-A795-B83122B1FBA7}"/>
              </a:ext>
            </a:extLst>
          </p:cNvPr>
          <p:cNvSpPr>
            <a:spLocks noGrp="1"/>
          </p:cNvSpPr>
          <p:nvPr>
            <p:ph type="subTitle" idx="1"/>
          </p:nvPr>
        </p:nvSpPr>
        <p:spPr>
          <a:xfrm>
            <a:off x="2495550" y="4619625"/>
            <a:ext cx="7191375" cy="639763"/>
          </a:xfrm>
          <a:prstGeom prst="rect">
            <a:avLst/>
          </a:prstGeom>
          <a:noFill/>
          <a:ln>
            <a:noFill/>
          </a:ln>
        </p:spPr>
        <p:txBody>
          <a:bodyPr spcFirstLastPara="1" wrap="square" lIns="91425" tIns="45700" rIns="91425" bIns="45700" anchor="t">
            <a:noAutofit/>
          </a:bodyPr>
          <a:lstStyle>
            <a:lvl1pPr marR="0" algn="ctr">
              <a:lnSpc>
                <a:spcPct val="90000"/>
              </a:lnSpc>
              <a:spcBef>
                <a:spcPts val="1000"/>
              </a:spcBef>
              <a:spcAft>
                <a:spcPts val="0"/>
              </a:spcAft>
              <a:buClr>
                <a:srgbClr val="44B5C2"/>
              </a:buClr>
              <a:buSzPts val="3600"/>
              <a:buFont typeface="Arial"/>
              <a:buNone/>
              <a:defRPr sz="3600" b="0" i="1" u="none" cap="none">
                <a:solidFill>
                  <a:srgbClr val="44B5C2"/>
                </a:solidFill>
                <a:latin typeface="Calibri"/>
                <a:ea typeface="Calibri"/>
                <a:cs typeface="Calibri"/>
              </a:defRPr>
            </a:lvl1pPr>
            <a:lvl2pPr marR="0" algn="ctr">
              <a:lnSpc>
                <a:spcPct val="90000"/>
              </a:lnSpc>
              <a:spcBef>
                <a:spcPts val="500"/>
              </a:spcBef>
              <a:spcAft>
                <a:spcPts val="0"/>
              </a:spcAft>
              <a:buClr>
                <a:schemeClr val="dk1"/>
              </a:buClr>
              <a:buSzPts val="2000"/>
              <a:buFont typeface="Arial"/>
              <a:buNone/>
              <a:defRPr sz="2000" b="0" i="0" u="none" cap="none">
                <a:solidFill>
                  <a:schemeClr val="dk1"/>
                </a:solidFill>
                <a:latin typeface="Calibri"/>
                <a:ea typeface="Calibri"/>
                <a:cs typeface="Calibri"/>
              </a:defRPr>
            </a:lvl2pPr>
            <a:lvl3pPr marR="0" algn="ctr">
              <a:lnSpc>
                <a:spcPct val="90000"/>
              </a:lnSpc>
              <a:spcBef>
                <a:spcPts val="500"/>
              </a:spcBef>
              <a:spcAft>
                <a:spcPts val="0"/>
              </a:spcAft>
              <a:buClr>
                <a:schemeClr val="dk1"/>
              </a:buClr>
              <a:buSzPts val="1800"/>
              <a:buFont typeface="Arial"/>
              <a:buNone/>
              <a:defRPr sz="1800" b="0" i="0" u="none" cap="none">
                <a:solidFill>
                  <a:schemeClr val="dk1"/>
                </a:solidFill>
                <a:latin typeface="Calibri"/>
                <a:ea typeface="Calibri"/>
                <a:cs typeface="Calibri"/>
              </a:defRPr>
            </a:lvl3pPr>
            <a:lvl4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4pPr>
            <a:lvl5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5pPr>
            <a:lvl6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6pPr>
            <a:lvl7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7pPr>
            <a:lvl8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8pPr>
            <a:lvl9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9pPr>
          </a:lstStyle>
          <a:p>
            <a:endParaRPr/>
          </a:p>
        </p:txBody>
      </p:sp>
      <p:sp>
        <p:nvSpPr>
          <p:cNvPr id="30" name="Google Shape;30;p18">
            <a:extLst>
              <a:ext uri="{FF2B5EF4-FFF2-40B4-BE49-F238E27FC236}">
                <a16:creationId xmlns:a16="http://schemas.microsoft.com/office/drawing/2014/main" id="{6CAFCADD-868A-4BA1-B9BA-8CE45DD14D45}"/>
              </a:ext>
            </a:extLst>
          </p:cNvPr>
          <p:cNvSpPr>
            <a:spLocks noGrp="1"/>
          </p:cNvSpPr>
          <p:nvPr>
            <p:ph type="dt" idx="10"/>
          </p:nvPr>
        </p:nvSpPr>
        <p:spPr>
          <a:xfrm>
            <a:off x="838200" y="6357938"/>
            <a:ext cx="2743200" cy="365125"/>
          </a:xfrm>
          <a:prstGeom prst="rect">
            <a:avLst/>
          </a:prstGeom>
          <a:noFill/>
          <a:ln>
            <a:noFill/>
          </a:ln>
        </p:spPr>
        <p:txBody>
          <a:bodyPr spcFirstLastPara="1" wrap="square" lIns="91425" tIns="45700" rIns="91425" bIns="45700" anchor="t">
            <a:noAutofit/>
          </a:bodyPr>
          <a:lstStyle>
            <a:lvl1pPr algn="l">
              <a:lnSpc>
                <a:spcPct val="100000"/>
              </a:lnSpc>
              <a:spcBef>
                <a:spcPts val="0"/>
              </a:spcBef>
              <a:spcAft>
                <a:spcPts val="0"/>
              </a:spcAft>
              <a:buSzPts val="1400"/>
              <a:buNone/>
              <a:defRPr sz="2000">
                <a:solidFill>
                  <a:schemeClr val="lt1"/>
                </a:solidFill>
                <a:latin typeface="Calibri"/>
                <a:ea typeface="Calibri"/>
                <a:cs typeface="Calibri"/>
              </a:defRPr>
            </a:lvl1pPr>
            <a:lvl2pPr algn="l">
              <a:lnSpc>
                <a:spcPct val="100000"/>
              </a:lnSpc>
              <a:spcBef>
                <a:spcPts val="0"/>
              </a:spcBef>
              <a:spcAft>
                <a:spcPts val="0"/>
              </a:spcAft>
              <a:buSzPts val="1400"/>
              <a:buNone/>
              <a:defRPr/>
            </a:lvl2pPr>
            <a:lvl3pPr algn="l">
              <a:lnSpc>
                <a:spcPct val="100000"/>
              </a:lnSpc>
              <a:spcBef>
                <a:spcPts val="0"/>
              </a:spcBef>
              <a:spcAft>
                <a:spcPts val="0"/>
              </a:spcAft>
              <a:buSzPts val="1400"/>
              <a:buNone/>
              <a:defRPr/>
            </a:lvl3pPr>
            <a:lvl4pPr algn="l">
              <a:lnSpc>
                <a:spcPct val="100000"/>
              </a:lnSpc>
              <a:spcBef>
                <a:spcPts val="0"/>
              </a:spcBef>
              <a:spcAft>
                <a:spcPts val="0"/>
              </a:spcAft>
              <a:buSzPts val="1400"/>
              <a:buNone/>
              <a:defRPr/>
            </a:lvl4pPr>
            <a:lvl5pPr algn="l">
              <a:lnSpc>
                <a:spcPct val="100000"/>
              </a:lnSpc>
              <a:spcBef>
                <a:spcPts val="0"/>
              </a:spcBef>
              <a:spcAft>
                <a:spcPts val="0"/>
              </a:spcAft>
              <a:buSzPts val="1400"/>
              <a:buNone/>
              <a:defRPr/>
            </a:lvl5pPr>
            <a:lvl6pPr algn="l">
              <a:lnSpc>
                <a:spcPct val="100000"/>
              </a:lnSpc>
              <a:spcBef>
                <a:spcPts val="0"/>
              </a:spcBef>
              <a:spcAft>
                <a:spcPts val="0"/>
              </a:spcAft>
              <a:buSzPts val="1400"/>
              <a:buNone/>
              <a:defRPr/>
            </a:lvl6pPr>
            <a:lvl7pPr algn="l">
              <a:lnSpc>
                <a:spcPct val="100000"/>
              </a:lnSpc>
              <a:spcBef>
                <a:spcPts val="0"/>
              </a:spcBef>
              <a:spcAft>
                <a:spcPts val="0"/>
              </a:spcAft>
              <a:buSzPts val="1400"/>
              <a:buNone/>
              <a:defRPr/>
            </a:lvl7pPr>
            <a:lvl8pPr algn="l">
              <a:lnSpc>
                <a:spcPct val="100000"/>
              </a:lnSpc>
              <a:spcBef>
                <a:spcPts val="0"/>
              </a:spcBef>
              <a:spcAft>
                <a:spcPts val="0"/>
              </a:spcAft>
              <a:buSzPts val="1400"/>
              <a:buNone/>
              <a:defRPr/>
            </a:lvl8pPr>
            <a:lvl9pPr algn="l">
              <a:lnSpc>
                <a:spcPct val="100000"/>
              </a:lnSpc>
              <a:spcBef>
                <a:spcPts val="0"/>
              </a:spcBef>
              <a:spcAft>
                <a:spcPts val="0"/>
              </a:spcAft>
              <a:buSzPts val="1400"/>
              <a:buNone/>
              <a:defRPr/>
            </a:lvl9pPr>
          </a:lstStyle>
          <a:p>
            <a:endParaRPr/>
          </a:p>
        </p:txBody>
      </p:sp>
      <p:sp>
        <p:nvSpPr>
          <p:cNvPr id="31" name="Google Shape;31;p18">
            <a:extLst>
              <a:ext uri="{FF2B5EF4-FFF2-40B4-BE49-F238E27FC236}">
                <a16:creationId xmlns:a16="http://schemas.microsoft.com/office/drawing/2014/main" id="{5A834915-B3D2-46BB-B719-C2E3B553543E}"/>
              </a:ext>
            </a:extLst>
          </p:cNvPr>
          <p:cNvSpPr>
            <a:spLocks noGrp="1"/>
          </p:cNvSpPr>
          <p:nvPr>
            <p:ph type="ftr" idx="11"/>
          </p:nvPr>
        </p:nvSpPr>
        <p:spPr>
          <a:xfrm>
            <a:off x="4038600" y="6357938"/>
            <a:ext cx="4113213" cy="365125"/>
          </a:xfrm>
          <a:prstGeom prst="rect">
            <a:avLst/>
          </a:prstGeom>
          <a:noFill/>
          <a:ln>
            <a:noFill/>
          </a:ln>
        </p:spPr>
        <p:txBody>
          <a:bodyPr spcFirstLastPara="1" wrap="square" lIns="91425" tIns="45700" rIns="91425" bIns="45700" anchor="t">
            <a:noAutofit/>
          </a:bodyPr>
          <a:lstStyle>
            <a:lvl1pPr algn="l">
              <a:lnSpc>
                <a:spcPct val="100000"/>
              </a:lnSpc>
              <a:spcBef>
                <a:spcPts val="0"/>
              </a:spcBef>
              <a:spcAft>
                <a:spcPts val="0"/>
              </a:spcAft>
              <a:buSzPts val="1400"/>
              <a:buNone/>
              <a:defRPr sz="2000">
                <a:solidFill>
                  <a:schemeClr val="lt1"/>
                </a:solidFill>
                <a:latin typeface="Calibri"/>
                <a:ea typeface="Calibri"/>
                <a:cs typeface="Calibri"/>
              </a:defRPr>
            </a:lvl1pPr>
            <a:lvl2pPr algn="l">
              <a:lnSpc>
                <a:spcPct val="100000"/>
              </a:lnSpc>
              <a:spcBef>
                <a:spcPts val="0"/>
              </a:spcBef>
              <a:spcAft>
                <a:spcPts val="0"/>
              </a:spcAft>
              <a:buSzPts val="1400"/>
              <a:buNone/>
              <a:defRPr/>
            </a:lvl2pPr>
            <a:lvl3pPr algn="l">
              <a:lnSpc>
                <a:spcPct val="100000"/>
              </a:lnSpc>
              <a:spcBef>
                <a:spcPts val="0"/>
              </a:spcBef>
              <a:spcAft>
                <a:spcPts val="0"/>
              </a:spcAft>
              <a:buSzPts val="1400"/>
              <a:buNone/>
              <a:defRPr/>
            </a:lvl3pPr>
            <a:lvl4pPr algn="l">
              <a:lnSpc>
                <a:spcPct val="100000"/>
              </a:lnSpc>
              <a:spcBef>
                <a:spcPts val="0"/>
              </a:spcBef>
              <a:spcAft>
                <a:spcPts val="0"/>
              </a:spcAft>
              <a:buSzPts val="1400"/>
              <a:buNone/>
              <a:defRPr/>
            </a:lvl4pPr>
            <a:lvl5pPr algn="l">
              <a:lnSpc>
                <a:spcPct val="100000"/>
              </a:lnSpc>
              <a:spcBef>
                <a:spcPts val="0"/>
              </a:spcBef>
              <a:spcAft>
                <a:spcPts val="0"/>
              </a:spcAft>
              <a:buSzPts val="1400"/>
              <a:buNone/>
              <a:defRPr/>
            </a:lvl5pPr>
            <a:lvl6pPr algn="l">
              <a:lnSpc>
                <a:spcPct val="100000"/>
              </a:lnSpc>
              <a:spcBef>
                <a:spcPts val="0"/>
              </a:spcBef>
              <a:spcAft>
                <a:spcPts val="0"/>
              </a:spcAft>
              <a:buSzPts val="1400"/>
              <a:buNone/>
              <a:defRPr/>
            </a:lvl6pPr>
            <a:lvl7pPr algn="l">
              <a:lnSpc>
                <a:spcPct val="100000"/>
              </a:lnSpc>
              <a:spcBef>
                <a:spcPts val="0"/>
              </a:spcBef>
              <a:spcAft>
                <a:spcPts val="0"/>
              </a:spcAft>
              <a:buSzPts val="1400"/>
              <a:buNone/>
              <a:defRPr/>
            </a:lvl7pPr>
            <a:lvl8pPr algn="l">
              <a:lnSpc>
                <a:spcPct val="100000"/>
              </a:lnSpc>
              <a:spcBef>
                <a:spcPts val="0"/>
              </a:spcBef>
              <a:spcAft>
                <a:spcPts val="0"/>
              </a:spcAft>
              <a:buSzPts val="1400"/>
              <a:buNone/>
              <a:defRPr/>
            </a:lvl8pPr>
            <a:lvl9pPr algn="l">
              <a:lnSpc>
                <a:spcPct val="100000"/>
              </a:lnSpc>
              <a:spcBef>
                <a:spcPts val="0"/>
              </a:spcBef>
              <a:spcAft>
                <a:spcPts val="0"/>
              </a:spcAft>
              <a:buSzPts val="1400"/>
              <a:buNone/>
              <a:defRPr/>
            </a:lvl9pPr>
          </a:lstStyle>
          <a:p>
            <a:endParaRPr/>
          </a:p>
        </p:txBody>
      </p:sp>
      <p:sp>
        <p:nvSpPr>
          <p:cNvPr id="32" name="Google Shape;32;p18">
            <a:extLst>
              <a:ext uri="{FF2B5EF4-FFF2-40B4-BE49-F238E27FC236}">
                <a16:creationId xmlns:a16="http://schemas.microsoft.com/office/drawing/2014/main" id="{BE17BB61-CBF3-42D1-A6A3-DECF8B0CAA29}"/>
              </a:ext>
            </a:extLst>
          </p:cNvPr>
          <p:cNvSpPr>
            <a:spLocks noGrp="1"/>
          </p:cNvSpPr>
          <p:nvPr>
            <p:ph type="sldNum" idx="12"/>
          </p:nvPr>
        </p:nvSpPr>
        <p:spPr>
          <a:xfrm>
            <a:off x="11102801" y="6131354"/>
            <a:ext cx="731505" cy="524922"/>
          </a:xfrm>
          <a:prstGeom prst="rect">
            <a:avLst/>
          </a:prstGeom>
          <a:noFill/>
          <a:ln>
            <a:noFill/>
          </a:ln>
        </p:spPr>
        <p:txBody>
          <a:bodyPr spcFirstLastPara="1" wrap="square" lIns="0" tIns="0" rIns="0" bIns="0" anchor="ctr">
            <a:noAutofit/>
          </a:bodyPr>
          <a:lstStyle>
            <a:lvl1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1pPr>
            <a:lvl2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2pPr>
            <a:lvl3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3pPr>
            <a:lvl4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4pPr>
            <a:lvl5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5pPr>
            <a:lvl6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6pPr>
            <a:lvl7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7pPr>
            <a:lvl8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8pPr>
            <a:lvl9pPr marL="0" indent="0" algn="r">
              <a:lnSpc>
                <a:spcPct val="100000"/>
              </a:lnSpc>
              <a:spcBef>
                <a:spcPts val="0"/>
              </a:spcBef>
              <a:spcAft>
                <a:spcPts val="0"/>
              </a:spcAft>
              <a:buSzPts val="1733"/>
              <a:buNone/>
              <a:defRPr sz="1733" b="0" i="0" u="none" cap="none">
                <a:solidFill>
                  <a:srgbClr val="088F9E"/>
                </a:solidFill>
                <a:latin typeface="Calibri"/>
                <a:ea typeface="Calibri"/>
                <a:cs typeface="Calibri"/>
              </a:defRPr>
            </a:lvl9pPr>
          </a:lstStyle>
          <a:p>
            <a:pPr marL="0" lvl="0" indent="0" algn="r">
              <a:spcBef>
                <a:spcPts val="0"/>
              </a:spcBef>
              <a:spcAft>
                <a:spcPts val="0"/>
              </a:spcAft>
              <a:buNone/>
            </a:pPr>
            <a:fld id="{00000000-1234-1234-1234-123412341234}"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
        <p:cNvGrpSpPr/>
        <p:nvPr/>
      </p:nvGrpSpPr>
      <p:grpSpPr>
        <a:xfrm>
          <a:off x="0" y="0"/>
          <a:ext cx="0" cy="0"/>
          <a:chOff x="0" y="0"/>
          <a:chExt cx="0" cy="0"/>
        </a:xfrm>
      </p:grpSpPr>
      <p:sp>
        <p:nvSpPr>
          <p:cNvPr id="40" name="Google Shape;40;p20">
            <a:extLst>
              <a:ext uri="{FF2B5EF4-FFF2-40B4-BE49-F238E27FC236}">
                <a16:creationId xmlns:a16="http://schemas.microsoft.com/office/drawing/2014/main" id="{91634417-B8E8-4D6C-810F-D105A3AFA41F}"/>
              </a:ext>
            </a:extLst>
          </p:cNvPr>
          <p:cNvSpPr>
            <a:spLocks noGrp="1"/>
          </p:cNvSpPr>
          <p:nvPr>
            <p:ph type="ctrTitle"/>
          </p:nvPr>
        </p:nvSpPr>
        <p:spPr>
          <a:xfrm>
            <a:off x="558800" y="318030"/>
            <a:ext cx="9142413" cy="486304"/>
          </a:xfrm>
          <a:prstGeom prst="rect">
            <a:avLst/>
          </a:prstGeom>
          <a:noFill/>
          <a:ln>
            <a:noFill/>
          </a:ln>
        </p:spPr>
        <p:txBody>
          <a:bodyPr spcFirstLastPara="1" wrap="square" lIns="91425" tIns="45700" rIns="91425" bIns="45700" anchor="b">
            <a:noAutofit/>
          </a:bodyPr>
          <a:lstStyle>
            <a:lvl1pPr marR="0" algn="l">
              <a:lnSpc>
                <a:spcPct val="90000"/>
              </a:lnSpc>
              <a:spcBef>
                <a:spcPts val="0"/>
              </a:spcBef>
              <a:spcAft>
                <a:spcPts val="0"/>
              </a:spcAft>
              <a:buClr>
                <a:srgbClr val="088F9E"/>
              </a:buClr>
              <a:buSzPts val="3200"/>
              <a:buFont typeface="Calibri"/>
              <a:buNone/>
              <a:defRPr sz="3200" b="1" i="0" u="none" cap="none">
                <a:solidFill>
                  <a:srgbClr val="088F9E"/>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a:endParaRPr/>
          </a:p>
        </p:txBody>
      </p:sp>
      <p:sp>
        <p:nvSpPr>
          <p:cNvPr id="41" name="Google Shape;41;p20">
            <a:extLst>
              <a:ext uri="{FF2B5EF4-FFF2-40B4-BE49-F238E27FC236}">
                <a16:creationId xmlns:a16="http://schemas.microsoft.com/office/drawing/2014/main" id="{0B92725A-81DF-4C67-8564-6028507B81E1}"/>
              </a:ext>
            </a:extLst>
          </p:cNvPr>
          <p:cNvSpPr>
            <a:spLocks noGrp="1"/>
          </p:cNvSpPr>
          <p:nvPr>
            <p:ph type="subTitle" idx="1"/>
          </p:nvPr>
        </p:nvSpPr>
        <p:spPr>
          <a:xfrm>
            <a:off x="1524000" y="1735667"/>
            <a:ext cx="9142413" cy="3523721"/>
          </a:xfrm>
          <a:prstGeom prst="rect">
            <a:avLst/>
          </a:prstGeom>
          <a:noFill/>
          <a:ln>
            <a:noFill/>
          </a:ln>
        </p:spPr>
        <p:txBody>
          <a:bodyPr spcFirstLastPara="1" wrap="square" lIns="91425" tIns="45700" rIns="91425" bIns="45700" anchor="t">
            <a:noAutofit/>
          </a:bodyPr>
          <a:lstStyle>
            <a:lvl1pPr marR="0" algn="l">
              <a:lnSpc>
                <a:spcPct val="90000"/>
              </a:lnSpc>
              <a:spcBef>
                <a:spcPts val="1000"/>
              </a:spcBef>
              <a:spcAft>
                <a:spcPts val="0"/>
              </a:spcAft>
              <a:buClr>
                <a:srgbClr val="44B5C2"/>
              </a:buClr>
              <a:buSzPts val="2400"/>
              <a:buFont typeface="Arial"/>
              <a:buChar char="•"/>
              <a:defRPr sz="2400" b="0" i="0" u="none" cap="none">
                <a:solidFill>
                  <a:srgbClr val="3A3838"/>
                </a:solidFill>
                <a:latin typeface="Calibri"/>
                <a:ea typeface="Calibri"/>
                <a:cs typeface="Calibri"/>
              </a:defRPr>
            </a:lvl1pPr>
            <a:lvl2pPr marR="0" algn="l">
              <a:lnSpc>
                <a:spcPct val="90000"/>
              </a:lnSpc>
              <a:spcBef>
                <a:spcPts val="500"/>
              </a:spcBef>
              <a:spcAft>
                <a:spcPts val="0"/>
              </a:spcAft>
              <a:buClr>
                <a:srgbClr val="44B5C2"/>
              </a:buClr>
              <a:buSzPts val="2000"/>
              <a:buFont typeface="Arial"/>
              <a:buChar char="•"/>
              <a:defRPr sz="2000" b="0" i="0" u="none" cap="none">
                <a:solidFill>
                  <a:srgbClr val="3A3838"/>
                </a:solidFill>
                <a:latin typeface="Calibri"/>
                <a:ea typeface="Calibri"/>
                <a:cs typeface="Calibri"/>
              </a:defRPr>
            </a:lvl2pPr>
            <a:lvl3pPr marR="0" algn="l">
              <a:lnSpc>
                <a:spcPct val="90000"/>
              </a:lnSpc>
              <a:spcBef>
                <a:spcPts val="500"/>
              </a:spcBef>
              <a:spcAft>
                <a:spcPts val="0"/>
              </a:spcAft>
              <a:buClr>
                <a:srgbClr val="44B5C2"/>
              </a:buClr>
              <a:buSzPts val="1800"/>
              <a:buFont typeface="Arial"/>
              <a:buChar char="•"/>
              <a:defRPr sz="1800" b="0" i="0" u="none" cap="none">
                <a:solidFill>
                  <a:srgbClr val="3A3838"/>
                </a:solidFill>
                <a:latin typeface="Calibri"/>
                <a:ea typeface="Calibri"/>
                <a:cs typeface="Calibri"/>
              </a:defRPr>
            </a:lvl3pPr>
            <a:lvl4pPr marR="0" algn="l">
              <a:lnSpc>
                <a:spcPct val="90000"/>
              </a:lnSpc>
              <a:spcBef>
                <a:spcPts val="500"/>
              </a:spcBef>
              <a:spcAft>
                <a:spcPts val="0"/>
              </a:spcAft>
              <a:buClr>
                <a:srgbClr val="44B5C2"/>
              </a:buClr>
              <a:buSzPts val="1600"/>
              <a:buFont typeface="Arial"/>
              <a:buChar char="•"/>
              <a:defRPr sz="1600" b="0" i="0" u="none" cap="none">
                <a:solidFill>
                  <a:srgbClr val="3A3838"/>
                </a:solidFill>
                <a:latin typeface="Calibri"/>
                <a:ea typeface="Calibri"/>
                <a:cs typeface="Calibri"/>
              </a:defRPr>
            </a:lvl4pPr>
            <a:lvl5pPr marR="0" algn="l">
              <a:lnSpc>
                <a:spcPct val="90000"/>
              </a:lnSpc>
              <a:spcBef>
                <a:spcPts val="500"/>
              </a:spcBef>
              <a:spcAft>
                <a:spcPts val="0"/>
              </a:spcAft>
              <a:buClr>
                <a:srgbClr val="44B5C2"/>
              </a:buClr>
              <a:buSzPts val="1600"/>
              <a:buFont typeface="Arial"/>
              <a:buChar char="•"/>
              <a:defRPr sz="1600" b="0" i="0" u="none" cap="none">
                <a:solidFill>
                  <a:srgbClr val="3A3838"/>
                </a:solidFill>
                <a:latin typeface="Calibri"/>
                <a:ea typeface="Calibri"/>
                <a:cs typeface="Calibri"/>
              </a:defRPr>
            </a:lvl5pPr>
            <a:lvl6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6pPr>
            <a:lvl7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7pPr>
            <a:lvl8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8pPr>
            <a:lvl9pPr marR="0" algn="ctr">
              <a:lnSpc>
                <a:spcPct val="90000"/>
              </a:lnSpc>
              <a:spcBef>
                <a:spcPts val="500"/>
              </a:spcBef>
              <a:spcAft>
                <a:spcPts val="0"/>
              </a:spcAft>
              <a:buClr>
                <a:schemeClr val="dk1"/>
              </a:buClr>
              <a:buSzPts val="1600"/>
              <a:buFont typeface="Arial"/>
              <a:buNone/>
              <a:defRPr sz="1600" b="0" i="0" u="none" cap="none">
                <a:solidFill>
                  <a:schemeClr val="dk1"/>
                </a:solidFill>
                <a:latin typeface="Calibri"/>
                <a:ea typeface="Calibri"/>
                <a:cs typeface="Calibri"/>
              </a:defRPr>
            </a:lvl9pPr>
          </a:lstStyle>
          <a:p>
            <a:endParaRPr/>
          </a:p>
        </p:txBody>
      </p:sp>
      <p:sp>
        <p:nvSpPr>
          <p:cNvPr id="42" name="Google Shape;42;p20">
            <a:extLst>
              <a:ext uri="{FF2B5EF4-FFF2-40B4-BE49-F238E27FC236}">
                <a16:creationId xmlns:a16="http://schemas.microsoft.com/office/drawing/2014/main" id="{7607D89E-1EF1-409C-8494-781F0A169774}"/>
              </a:ext>
            </a:extLst>
          </p:cNvPr>
          <p:cNvSpPr>
            <a:spLocks noGrp="1"/>
          </p:cNvSpPr>
          <p:nvPr>
            <p:ph type="body" idx="2"/>
          </p:nvPr>
        </p:nvSpPr>
        <p:spPr>
          <a:xfrm>
            <a:off x="1524000" y="1049867"/>
            <a:ext cx="9142413" cy="685800"/>
          </a:xfrm>
          <a:prstGeom prst="rect">
            <a:avLst/>
          </a:prstGeom>
          <a:noFill/>
          <a:ln>
            <a:noFill/>
          </a:ln>
        </p:spPr>
        <p:txBody>
          <a:bodyPr spcFirstLastPara="1" wrap="square" lIns="91425" tIns="45700" rIns="91425" bIns="45700" anchor="b">
            <a:noAutofit/>
          </a:bodyPr>
          <a:lstStyle>
            <a:lvl1pPr marL="457200" marR="0" indent="-228600" algn="l">
              <a:lnSpc>
                <a:spcPct val="90000"/>
              </a:lnSpc>
              <a:spcBef>
                <a:spcPts val="1000"/>
              </a:spcBef>
              <a:spcAft>
                <a:spcPts val="0"/>
              </a:spcAft>
              <a:buClr>
                <a:srgbClr val="44B5C2"/>
              </a:buClr>
              <a:buSzPts val="2800"/>
              <a:buFont typeface="Arial"/>
              <a:buNone/>
              <a:defRPr sz="2800" b="1" i="0" u="none" cap="none">
                <a:solidFill>
                  <a:srgbClr val="44B5C2"/>
                </a:solidFill>
                <a:latin typeface="Calibri"/>
                <a:ea typeface="Calibri"/>
                <a:cs typeface="Calibri"/>
              </a:defRPr>
            </a:lvl1pPr>
            <a:lvl2pPr marL="914400" marR="0" indent="-228600" algn="l">
              <a:lnSpc>
                <a:spcPct val="90000"/>
              </a:lnSpc>
              <a:spcBef>
                <a:spcPts val="500"/>
              </a:spcBef>
              <a:spcAft>
                <a:spcPts val="0"/>
              </a:spcAft>
              <a:buClr>
                <a:schemeClr val="dk1"/>
              </a:buClr>
              <a:buSzPts val="2000"/>
              <a:buFont typeface="Arial"/>
              <a:buNone/>
              <a:defRPr sz="2000" b="1" i="0" u="none" cap="none">
                <a:solidFill>
                  <a:schemeClr val="dk1"/>
                </a:solidFill>
                <a:latin typeface="Calibri"/>
                <a:ea typeface="Calibri"/>
                <a:cs typeface="Calibri"/>
              </a:defRPr>
            </a:lvl2pPr>
            <a:lvl3pPr marL="1371600" marR="0" indent="-228600" algn="l">
              <a:lnSpc>
                <a:spcPct val="90000"/>
              </a:lnSpc>
              <a:spcBef>
                <a:spcPts val="500"/>
              </a:spcBef>
              <a:spcAft>
                <a:spcPts val="0"/>
              </a:spcAft>
              <a:buClr>
                <a:schemeClr val="dk1"/>
              </a:buClr>
              <a:buSzPts val="1800"/>
              <a:buFont typeface="Arial"/>
              <a:buNone/>
              <a:defRPr sz="1800" b="1" i="0" u="none" cap="none">
                <a:solidFill>
                  <a:schemeClr val="dk1"/>
                </a:solidFill>
                <a:latin typeface="Calibri"/>
                <a:ea typeface="Calibri"/>
                <a:cs typeface="Calibri"/>
              </a:defRPr>
            </a:lvl3pPr>
            <a:lvl4pPr marL="18288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4pPr>
            <a:lvl5pPr marL="22860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5pPr>
            <a:lvl6pPr marL="27432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6pPr>
            <a:lvl7pPr marL="32004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7pPr>
            <a:lvl8pPr marL="36576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8pPr>
            <a:lvl9pPr marL="41148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9pPr>
          </a:lstStyle>
          <a:p>
            <a:endParaRPr/>
          </a:p>
        </p:txBody>
      </p:sp>
      <p:sp>
        <p:nvSpPr>
          <p:cNvPr id="43" name="Google Shape;43;p20">
            <a:extLst>
              <a:ext uri="{FF2B5EF4-FFF2-40B4-BE49-F238E27FC236}">
                <a16:creationId xmlns:a16="http://schemas.microsoft.com/office/drawing/2014/main" id="{B253B96A-C022-4D8E-AD83-BD3F116E9047}"/>
              </a:ext>
            </a:extLst>
          </p:cNvPr>
          <p:cNvSpPr>
            <a:spLocks noGrp="1"/>
          </p:cNvSpPr>
          <p:nvPr/>
        </p:nvSpPr>
        <p:spPr>
          <a:xfrm>
            <a:off x="11102801" y="6131354"/>
            <a:ext cx="731505" cy="524922"/>
          </a:xfrm>
          <a:prstGeom prst="rect">
            <a:avLst/>
          </a:prstGeom>
          <a:noFill/>
          <a:ln>
            <a:noFill/>
          </a:ln>
        </p:spPr>
        <p:txBody>
          <a:bodyPr spcFirstLastPara="1" wrap="square" lIns="0" tIns="0" rIns="0" bIns="0" anchor="ctr">
            <a:noAutofit/>
          </a:bodyPr>
          <a:lstStyle/>
          <a:p>
            <a:pPr marL="0" marR="0" lvl="0" indent="0" algn="r">
              <a:lnSpc>
                <a:spcPct val="100000"/>
              </a:lnSpc>
              <a:spcBef>
                <a:spcPts val="0"/>
              </a:spcBef>
              <a:spcAft>
                <a:spcPts val="0"/>
              </a:spcAft>
              <a:buClr>
                <a:srgbClr val="000000"/>
              </a:buClr>
              <a:buSzPts val="1733"/>
              <a:buFont typeface="Arial"/>
              <a:buNone/>
            </a:pPr>
            <a:fld id="{00000000-1234-1234-1234-123412341234}" type="slidenum">
              <a:rPr sz="1733" b="0" i="0" u="none" cap="none">
                <a:solidFill>
                  <a:srgbClr val="088F9E"/>
                </a:solidFill>
                <a:latin typeface="Calibri"/>
                <a:ea typeface="Calibri"/>
                <a:cs typeface="Calibri"/>
              </a:rPr>
              <a:t>‹Nº›</a:t>
            </a:fld>
            <a:endParaRPr sz="1733" b="0" i="0" u="none" cap="none">
              <a:solidFill>
                <a:srgbClr val="088F9E"/>
              </a:solidFill>
              <a:latin typeface="Calibri"/>
              <a:ea typeface="Calibri"/>
              <a:cs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
        <p:cNvGrpSpPr/>
        <p:nvPr/>
      </p:nvGrpSpPr>
      <p:grpSpPr>
        <a:xfrm>
          <a:off x="0" y="0"/>
          <a:ext cx="0" cy="0"/>
          <a:chOff x="0" y="0"/>
          <a:chExt cx="0" cy="0"/>
        </a:xfrm>
      </p:grpSpPr>
      <p:sp>
        <p:nvSpPr>
          <p:cNvPr id="45" name="Google Shape;45;p21">
            <a:extLst>
              <a:ext uri="{FF2B5EF4-FFF2-40B4-BE49-F238E27FC236}">
                <a16:creationId xmlns:a16="http://schemas.microsoft.com/office/drawing/2014/main" id="{8013229B-7615-4484-8A1F-21D5E7080239}"/>
              </a:ext>
            </a:extLst>
          </p:cNvPr>
          <p:cNvSpPr>
            <a:spLocks noGrp="1"/>
          </p:cNvSpPr>
          <p:nvPr>
            <p:ph type="body" idx="1"/>
          </p:nvPr>
        </p:nvSpPr>
        <p:spPr>
          <a:xfrm>
            <a:off x="838200" y="1825626"/>
            <a:ext cx="5180013" cy="3999441"/>
          </a:xfrm>
          <a:prstGeom prst="rect">
            <a:avLst/>
          </a:prstGeom>
          <a:noFill/>
          <a:ln>
            <a:noFill/>
          </a:ln>
        </p:spPr>
        <p:txBody>
          <a:bodyPr spcFirstLastPara="1" wrap="square" lIns="91425" tIns="45700" rIns="91425" bIns="45700" anchor="t">
            <a:noAutofit/>
          </a:bodyPr>
          <a:lstStyle>
            <a:lvl1pPr marL="457200" marR="0" indent="-406400" algn="l">
              <a:lnSpc>
                <a:spcPct val="90000"/>
              </a:lnSpc>
              <a:spcBef>
                <a:spcPts val="1000"/>
              </a:spcBef>
              <a:spcAft>
                <a:spcPts val="0"/>
              </a:spcAft>
              <a:buClr>
                <a:srgbClr val="44B5C2"/>
              </a:buClr>
              <a:buSzPts val="2800"/>
              <a:buFont typeface="Arial"/>
              <a:buChar char="•"/>
              <a:defRPr sz="2800" b="0" i="0" u="none" cap="none">
                <a:solidFill>
                  <a:srgbClr val="3A3838"/>
                </a:solidFill>
                <a:latin typeface="Calibri"/>
                <a:ea typeface="Calibri"/>
                <a:cs typeface="Calibri"/>
              </a:defRPr>
            </a:lvl1pPr>
            <a:lvl2pPr marL="914400" marR="0" indent="-381000" algn="l">
              <a:lnSpc>
                <a:spcPct val="90000"/>
              </a:lnSpc>
              <a:spcBef>
                <a:spcPts val="500"/>
              </a:spcBef>
              <a:spcAft>
                <a:spcPts val="0"/>
              </a:spcAft>
              <a:buClr>
                <a:srgbClr val="44B5C2"/>
              </a:buClr>
              <a:buSzPts val="2400"/>
              <a:buFont typeface="Arial"/>
              <a:buChar char="•"/>
              <a:defRPr sz="2400" b="0" i="0" u="none" cap="none">
                <a:solidFill>
                  <a:srgbClr val="3A3838"/>
                </a:solidFill>
                <a:latin typeface="Calibri"/>
                <a:ea typeface="Calibri"/>
                <a:cs typeface="Calibri"/>
              </a:defRPr>
            </a:lvl2pPr>
            <a:lvl3pPr marL="1371600" marR="0" indent="-355600" algn="l">
              <a:lnSpc>
                <a:spcPct val="90000"/>
              </a:lnSpc>
              <a:spcBef>
                <a:spcPts val="500"/>
              </a:spcBef>
              <a:spcAft>
                <a:spcPts val="0"/>
              </a:spcAft>
              <a:buClr>
                <a:srgbClr val="44B5C2"/>
              </a:buClr>
              <a:buSzPts val="2000"/>
              <a:buFont typeface="Arial"/>
              <a:buChar char="•"/>
              <a:defRPr sz="2000" b="0" i="0" u="none" cap="none">
                <a:solidFill>
                  <a:srgbClr val="3A3838"/>
                </a:solidFill>
                <a:latin typeface="Calibri"/>
                <a:ea typeface="Calibri"/>
                <a:cs typeface="Calibri"/>
              </a:defRPr>
            </a:lvl3pPr>
            <a:lvl4pPr marL="1828800" marR="0" indent="-342900" algn="l">
              <a:lnSpc>
                <a:spcPct val="90000"/>
              </a:lnSpc>
              <a:spcBef>
                <a:spcPts val="500"/>
              </a:spcBef>
              <a:spcAft>
                <a:spcPts val="0"/>
              </a:spcAft>
              <a:buClr>
                <a:srgbClr val="44B5C2"/>
              </a:buClr>
              <a:buSzPts val="1800"/>
              <a:buFont typeface="Arial"/>
              <a:buChar char="•"/>
              <a:defRPr sz="1800" b="0" i="0" u="none" cap="none">
                <a:solidFill>
                  <a:srgbClr val="3A3838"/>
                </a:solidFill>
                <a:latin typeface="Calibri"/>
                <a:ea typeface="Calibri"/>
                <a:cs typeface="Calibri"/>
              </a:defRPr>
            </a:lvl4pPr>
            <a:lvl5pPr marL="2286000" marR="0" indent="-342900" algn="l">
              <a:lnSpc>
                <a:spcPct val="90000"/>
              </a:lnSpc>
              <a:spcBef>
                <a:spcPts val="500"/>
              </a:spcBef>
              <a:spcAft>
                <a:spcPts val="0"/>
              </a:spcAft>
              <a:buClr>
                <a:srgbClr val="44B5C2"/>
              </a:buClr>
              <a:buSzPts val="1800"/>
              <a:buFont typeface="Arial"/>
              <a:buChar char="•"/>
              <a:defRPr sz="1800" b="0" i="0" u="none" cap="none">
                <a:solidFill>
                  <a:srgbClr val="3A3838"/>
                </a:solidFill>
                <a:latin typeface="Calibri"/>
                <a:ea typeface="Calibri"/>
                <a:cs typeface="Calibri"/>
              </a:defRPr>
            </a:lvl5pPr>
            <a:lvl6pPr marL="27432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6pPr>
            <a:lvl7pPr marL="32004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7pPr>
            <a:lvl8pPr marL="36576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8pPr>
            <a:lvl9pPr marL="41148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9pPr>
          </a:lstStyle>
          <a:p>
            <a:endParaRPr/>
          </a:p>
        </p:txBody>
      </p:sp>
      <p:sp>
        <p:nvSpPr>
          <p:cNvPr id="46" name="Google Shape;46;p21">
            <a:extLst>
              <a:ext uri="{FF2B5EF4-FFF2-40B4-BE49-F238E27FC236}">
                <a16:creationId xmlns:a16="http://schemas.microsoft.com/office/drawing/2014/main" id="{58E8404E-A6AA-42FC-8E7F-899188F74FA2}"/>
              </a:ext>
            </a:extLst>
          </p:cNvPr>
          <p:cNvSpPr>
            <a:spLocks noGrp="1"/>
          </p:cNvSpPr>
          <p:nvPr>
            <p:ph type="body" idx="2"/>
          </p:nvPr>
        </p:nvSpPr>
        <p:spPr>
          <a:xfrm>
            <a:off x="6170613" y="1825626"/>
            <a:ext cx="5181600" cy="3999441"/>
          </a:xfrm>
          <a:prstGeom prst="rect">
            <a:avLst/>
          </a:prstGeom>
          <a:noFill/>
          <a:ln>
            <a:noFill/>
          </a:ln>
        </p:spPr>
        <p:txBody>
          <a:bodyPr spcFirstLastPara="1" wrap="square" lIns="91425" tIns="45700" rIns="91425" bIns="45700" anchor="t">
            <a:noAutofit/>
          </a:bodyPr>
          <a:lstStyle>
            <a:lvl1pPr marL="457200" marR="0" indent="-406400" algn="l">
              <a:lnSpc>
                <a:spcPct val="90000"/>
              </a:lnSpc>
              <a:spcBef>
                <a:spcPts val="1000"/>
              </a:spcBef>
              <a:spcAft>
                <a:spcPts val="0"/>
              </a:spcAft>
              <a:buClr>
                <a:srgbClr val="44B5C2"/>
              </a:buClr>
              <a:buSzPts val="2800"/>
              <a:buFont typeface="Arial"/>
              <a:buChar char="•"/>
              <a:defRPr sz="2800" b="0" i="0" u="none" cap="none">
                <a:solidFill>
                  <a:srgbClr val="3A3838"/>
                </a:solidFill>
                <a:latin typeface="Calibri"/>
                <a:ea typeface="Calibri"/>
                <a:cs typeface="Calibri"/>
              </a:defRPr>
            </a:lvl1pPr>
            <a:lvl2pPr marL="914400" marR="0" indent="-381000" algn="l">
              <a:lnSpc>
                <a:spcPct val="90000"/>
              </a:lnSpc>
              <a:spcBef>
                <a:spcPts val="500"/>
              </a:spcBef>
              <a:spcAft>
                <a:spcPts val="0"/>
              </a:spcAft>
              <a:buClr>
                <a:srgbClr val="44B5C2"/>
              </a:buClr>
              <a:buSzPts val="2400"/>
              <a:buFont typeface="Arial"/>
              <a:buChar char="•"/>
              <a:defRPr sz="2400" b="0" i="0" u="none" cap="none">
                <a:solidFill>
                  <a:srgbClr val="3A3838"/>
                </a:solidFill>
                <a:latin typeface="Calibri"/>
                <a:ea typeface="Calibri"/>
                <a:cs typeface="Calibri"/>
              </a:defRPr>
            </a:lvl2pPr>
            <a:lvl3pPr marL="1371600" marR="0" indent="-355600" algn="l">
              <a:lnSpc>
                <a:spcPct val="90000"/>
              </a:lnSpc>
              <a:spcBef>
                <a:spcPts val="500"/>
              </a:spcBef>
              <a:spcAft>
                <a:spcPts val="0"/>
              </a:spcAft>
              <a:buClr>
                <a:srgbClr val="44B5C2"/>
              </a:buClr>
              <a:buSzPts val="2000"/>
              <a:buFont typeface="Arial"/>
              <a:buChar char="•"/>
              <a:defRPr sz="2000" b="0" i="0" u="none" cap="none">
                <a:solidFill>
                  <a:srgbClr val="3A3838"/>
                </a:solidFill>
                <a:latin typeface="Calibri"/>
                <a:ea typeface="Calibri"/>
                <a:cs typeface="Calibri"/>
              </a:defRPr>
            </a:lvl3pPr>
            <a:lvl4pPr marL="1828800" marR="0" indent="-342900" algn="l">
              <a:lnSpc>
                <a:spcPct val="90000"/>
              </a:lnSpc>
              <a:spcBef>
                <a:spcPts val="500"/>
              </a:spcBef>
              <a:spcAft>
                <a:spcPts val="0"/>
              </a:spcAft>
              <a:buClr>
                <a:srgbClr val="44B5C2"/>
              </a:buClr>
              <a:buSzPts val="1800"/>
              <a:buFont typeface="Arial"/>
              <a:buChar char="•"/>
              <a:defRPr sz="1800" b="0" i="0" u="none" cap="none">
                <a:solidFill>
                  <a:srgbClr val="3A3838"/>
                </a:solidFill>
                <a:latin typeface="Calibri"/>
                <a:ea typeface="Calibri"/>
                <a:cs typeface="Calibri"/>
              </a:defRPr>
            </a:lvl4pPr>
            <a:lvl5pPr marL="2286000" marR="0" indent="-342900" algn="l">
              <a:lnSpc>
                <a:spcPct val="90000"/>
              </a:lnSpc>
              <a:spcBef>
                <a:spcPts val="500"/>
              </a:spcBef>
              <a:spcAft>
                <a:spcPts val="0"/>
              </a:spcAft>
              <a:buClr>
                <a:srgbClr val="44B5C2"/>
              </a:buClr>
              <a:buSzPts val="1800"/>
              <a:buFont typeface="Arial"/>
              <a:buChar char="•"/>
              <a:defRPr sz="1800" b="0" i="0" u="none" cap="none">
                <a:solidFill>
                  <a:srgbClr val="3A3838"/>
                </a:solidFill>
                <a:latin typeface="Calibri"/>
                <a:ea typeface="Calibri"/>
                <a:cs typeface="Calibri"/>
              </a:defRPr>
            </a:lvl5pPr>
            <a:lvl6pPr marL="27432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6pPr>
            <a:lvl7pPr marL="32004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7pPr>
            <a:lvl8pPr marL="36576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8pPr>
            <a:lvl9pPr marL="41148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9pPr>
          </a:lstStyle>
          <a:p>
            <a:endParaRPr/>
          </a:p>
        </p:txBody>
      </p:sp>
      <p:sp>
        <p:nvSpPr>
          <p:cNvPr id="47" name="Google Shape;47;p21">
            <a:extLst>
              <a:ext uri="{FF2B5EF4-FFF2-40B4-BE49-F238E27FC236}">
                <a16:creationId xmlns:a16="http://schemas.microsoft.com/office/drawing/2014/main" id="{2EFC85A2-2939-4BFB-B64F-F89FCD91F374}"/>
              </a:ext>
            </a:extLst>
          </p:cNvPr>
          <p:cNvSpPr>
            <a:spLocks noGrp="1"/>
          </p:cNvSpPr>
          <p:nvPr>
            <p:ph type="ctrTitle"/>
          </p:nvPr>
        </p:nvSpPr>
        <p:spPr>
          <a:xfrm>
            <a:off x="558800" y="318030"/>
            <a:ext cx="9142413" cy="486304"/>
          </a:xfrm>
          <a:prstGeom prst="rect">
            <a:avLst/>
          </a:prstGeom>
          <a:noFill/>
          <a:ln>
            <a:noFill/>
          </a:ln>
        </p:spPr>
        <p:txBody>
          <a:bodyPr spcFirstLastPara="1" wrap="square" lIns="91425" tIns="45700" rIns="91425" bIns="45700" anchor="b">
            <a:noAutofit/>
          </a:bodyPr>
          <a:lstStyle>
            <a:lvl1pPr marR="0" algn="l">
              <a:lnSpc>
                <a:spcPct val="90000"/>
              </a:lnSpc>
              <a:spcBef>
                <a:spcPts val="0"/>
              </a:spcBef>
              <a:spcAft>
                <a:spcPts val="0"/>
              </a:spcAft>
              <a:buClr>
                <a:srgbClr val="088F9E"/>
              </a:buClr>
              <a:buSzPts val="3200"/>
              <a:buFont typeface="Calibri"/>
              <a:buNone/>
              <a:defRPr sz="3200" b="1" i="0" u="none" cap="none">
                <a:solidFill>
                  <a:srgbClr val="088F9E"/>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a:endParaRPr/>
          </a:p>
        </p:txBody>
      </p:sp>
      <p:sp>
        <p:nvSpPr>
          <p:cNvPr id="48" name="Google Shape;48;p21">
            <a:extLst>
              <a:ext uri="{FF2B5EF4-FFF2-40B4-BE49-F238E27FC236}">
                <a16:creationId xmlns:a16="http://schemas.microsoft.com/office/drawing/2014/main" id="{E6C192A4-2F50-435C-A17F-9D0C6A88AC51}"/>
              </a:ext>
            </a:extLst>
          </p:cNvPr>
          <p:cNvSpPr>
            <a:spLocks noGrp="1"/>
          </p:cNvSpPr>
          <p:nvPr>
            <p:ph type="body" idx="3"/>
          </p:nvPr>
        </p:nvSpPr>
        <p:spPr>
          <a:xfrm>
            <a:off x="838200" y="1049867"/>
            <a:ext cx="9828213" cy="685800"/>
          </a:xfrm>
          <a:prstGeom prst="rect">
            <a:avLst/>
          </a:prstGeom>
          <a:noFill/>
          <a:ln>
            <a:noFill/>
          </a:ln>
        </p:spPr>
        <p:txBody>
          <a:bodyPr spcFirstLastPara="1" wrap="square" lIns="91425" tIns="45700" rIns="91425" bIns="45700" anchor="b">
            <a:noAutofit/>
          </a:bodyPr>
          <a:lstStyle>
            <a:lvl1pPr marL="457200" marR="0" indent="-228600" algn="l">
              <a:lnSpc>
                <a:spcPct val="90000"/>
              </a:lnSpc>
              <a:spcBef>
                <a:spcPts val="1000"/>
              </a:spcBef>
              <a:spcAft>
                <a:spcPts val="0"/>
              </a:spcAft>
              <a:buClr>
                <a:srgbClr val="44B5C2"/>
              </a:buClr>
              <a:buSzPts val="2800"/>
              <a:buFont typeface="Arial"/>
              <a:buNone/>
              <a:defRPr sz="2800" b="1" i="0" u="none" cap="none">
                <a:solidFill>
                  <a:srgbClr val="44B5C2"/>
                </a:solidFill>
                <a:latin typeface="Calibri"/>
                <a:ea typeface="Calibri"/>
                <a:cs typeface="Calibri"/>
              </a:defRPr>
            </a:lvl1pPr>
            <a:lvl2pPr marL="914400" marR="0" indent="-228600" algn="l">
              <a:lnSpc>
                <a:spcPct val="90000"/>
              </a:lnSpc>
              <a:spcBef>
                <a:spcPts val="500"/>
              </a:spcBef>
              <a:spcAft>
                <a:spcPts val="0"/>
              </a:spcAft>
              <a:buClr>
                <a:schemeClr val="dk1"/>
              </a:buClr>
              <a:buSzPts val="2000"/>
              <a:buFont typeface="Arial"/>
              <a:buNone/>
              <a:defRPr sz="2000" b="1" i="0" u="none" cap="none">
                <a:solidFill>
                  <a:schemeClr val="dk1"/>
                </a:solidFill>
                <a:latin typeface="Calibri"/>
                <a:ea typeface="Calibri"/>
                <a:cs typeface="Calibri"/>
              </a:defRPr>
            </a:lvl2pPr>
            <a:lvl3pPr marL="1371600" marR="0" indent="-228600" algn="l">
              <a:lnSpc>
                <a:spcPct val="90000"/>
              </a:lnSpc>
              <a:spcBef>
                <a:spcPts val="500"/>
              </a:spcBef>
              <a:spcAft>
                <a:spcPts val="0"/>
              </a:spcAft>
              <a:buClr>
                <a:schemeClr val="dk1"/>
              </a:buClr>
              <a:buSzPts val="1800"/>
              <a:buFont typeface="Arial"/>
              <a:buNone/>
              <a:defRPr sz="1800" b="1" i="0" u="none" cap="none">
                <a:solidFill>
                  <a:schemeClr val="dk1"/>
                </a:solidFill>
                <a:latin typeface="Calibri"/>
                <a:ea typeface="Calibri"/>
                <a:cs typeface="Calibri"/>
              </a:defRPr>
            </a:lvl3pPr>
            <a:lvl4pPr marL="18288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4pPr>
            <a:lvl5pPr marL="22860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5pPr>
            <a:lvl6pPr marL="27432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6pPr>
            <a:lvl7pPr marL="32004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7pPr>
            <a:lvl8pPr marL="36576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8pPr>
            <a:lvl9pPr marL="41148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9pPr>
          </a:lstStyle>
          <a:p>
            <a:endParaRPr/>
          </a:p>
        </p:txBody>
      </p:sp>
      <p:sp>
        <p:nvSpPr>
          <p:cNvPr id="49" name="Google Shape;49;p21">
            <a:extLst>
              <a:ext uri="{FF2B5EF4-FFF2-40B4-BE49-F238E27FC236}">
                <a16:creationId xmlns:a16="http://schemas.microsoft.com/office/drawing/2014/main" id="{750F6E33-7DF4-46AF-B6C6-258E9432868D}"/>
              </a:ext>
            </a:extLst>
          </p:cNvPr>
          <p:cNvSpPr>
            <a:spLocks noGrp="1"/>
          </p:cNvSpPr>
          <p:nvPr/>
        </p:nvSpPr>
        <p:spPr>
          <a:xfrm>
            <a:off x="11102801" y="6131354"/>
            <a:ext cx="731505" cy="524922"/>
          </a:xfrm>
          <a:prstGeom prst="rect">
            <a:avLst/>
          </a:prstGeom>
          <a:noFill/>
          <a:ln>
            <a:noFill/>
          </a:ln>
        </p:spPr>
        <p:txBody>
          <a:bodyPr spcFirstLastPara="1" wrap="square" lIns="0" tIns="0" rIns="0" bIns="0" anchor="ctr">
            <a:noAutofit/>
          </a:bodyPr>
          <a:lstStyle/>
          <a:p>
            <a:pPr marL="0" marR="0" lvl="0" indent="0" algn="r">
              <a:lnSpc>
                <a:spcPct val="100000"/>
              </a:lnSpc>
              <a:spcBef>
                <a:spcPts val="0"/>
              </a:spcBef>
              <a:spcAft>
                <a:spcPts val="0"/>
              </a:spcAft>
              <a:buClr>
                <a:srgbClr val="000000"/>
              </a:buClr>
              <a:buSzPts val="1733"/>
              <a:buFont typeface="Arial"/>
              <a:buNone/>
            </a:pPr>
            <a:fld id="{00000000-1234-1234-1234-123412341234}" type="slidenum">
              <a:rPr sz="1733" b="0" i="0" u="none" cap="none">
                <a:solidFill>
                  <a:srgbClr val="088F9E"/>
                </a:solidFill>
                <a:latin typeface="Calibri"/>
                <a:ea typeface="Calibri"/>
                <a:cs typeface="Calibri"/>
              </a:rPr>
              <a:t>‹Nº›</a:t>
            </a:fld>
            <a:endParaRPr sz="1733" b="0" i="0" u="none" cap="none">
              <a:solidFill>
                <a:srgbClr val="088F9E"/>
              </a:solidFill>
              <a:latin typeface="Calibri"/>
              <a:ea typeface="Calibri"/>
              <a:cs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
        <p:cNvGrpSpPr/>
        <p:nvPr/>
      </p:nvGrpSpPr>
      <p:grpSpPr>
        <a:xfrm>
          <a:off x="0" y="0"/>
          <a:ext cx="0" cy="0"/>
          <a:chOff x="0" y="0"/>
          <a:chExt cx="0" cy="0"/>
        </a:xfrm>
      </p:grpSpPr>
      <p:sp>
        <p:nvSpPr>
          <p:cNvPr id="51" name="Google Shape;51;p22">
            <a:extLst>
              <a:ext uri="{FF2B5EF4-FFF2-40B4-BE49-F238E27FC236}">
                <a16:creationId xmlns:a16="http://schemas.microsoft.com/office/drawing/2014/main" id="{F3BFE712-3807-4695-B1C8-418E90F444A7}"/>
              </a:ext>
            </a:extLst>
          </p:cNvPr>
          <p:cNvSpPr>
            <a:spLocks noGrp="1"/>
          </p:cNvSpPr>
          <p:nvPr>
            <p:ph type="pic" idx="2"/>
          </p:nvPr>
        </p:nvSpPr>
        <p:spPr>
          <a:xfrm>
            <a:off x="5183188" y="1266825"/>
            <a:ext cx="6170612" cy="4595813"/>
          </a:xfrm>
          <a:prstGeom prst="rect">
            <a:avLst/>
          </a:prstGeom>
          <a:noFill/>
          <a:ln>
            <a:noFill/>
          </a:ln>
        </p:spPr>
        <p:txBody>
          <a:bodyPr/>
          <a:lstStyle/>
          <a:p>
            <a:endParaRPr lang="es-CO"/>
          </a:p>
        </p:txBody>
      </p:sp>
      <p:sp>
        <p:nvSpPr>
          <p:cNvPr id="52" name="Google Shape;52;p22">
            <a:extLst>
              <a:ext uri="{FF2B5EF4-FFF2-40B4-BE49-F238E27FC236}">
                <a16:creationId xmlns:a16="http://schemas.microsoft.com/office/drawing/2014/main" id="{E5716ABE-5A5B-429D-84AF-F55062ECA908}"/>
              </a:ext>
            </a:extLst>
          </p:cNvPr>
          <p:cNvSpPr>
            <a:spLocks noGrp="1"/>
          </p:cNvSpPr>
          <p:nvPr>
            <p:ph type="body" idx="1"/>
          </p:nvPr>
        </p:nvSpPr>
        <p:spPr>
          <a:xfrm>
            <a:off x="839788" y="2201334"/>
            <a:ext cx="3932237" cy="3669242"/>
          </a:xfrm>
          <a:prstGeom prst="rect">
            <a:avLst/>
          </a:prstGeom>
          <a:noFill/>
          <a:ln>
            <a:noFill/>
          </a:ln>
        </p:spPr>
        <p:txBody>
          <a:bodyPr spcFirstLastPara="1" wrap="square" lIns="91425" tIns="45700" rIns="91425" bIns="45700" anchor="t">
            <a:noAutofit/>
          </a:bodyPr>
          <a:lstStyle>
            <a:lvl1pPr marL="457200" marR="0" indent="-228600" algn="l">
              <a:lnSpc>
                <a:spcPct val="90000"/>
              </a:lnSpc>
              <a:spcBef>
                <a:spcPts val="1000"/>
              </a:spcBef>
              <a:spcAft>
                <a:spcPts val="0"/>
              </a:spcAft>
              <a:buClr>
                <a:srgbClr val="3A3838"/>
              </a:buClr>
              <a:buSzPts val="1600"/>
              <a:buFont typeface="Arial"/>
              <a:buNone/>
              <a:defRPr sz="1600" b="0" i="0" u="none" cap="none">
                <a:solidFill>
                  <a:srgbClr val="3A3838"/>
                </a:solidFill>
                <a:latin typeface="Calibri"/>
                <a:ea typeface="Calibri"/>
                <a:cs typeface="Calibri"/>
              </a:defRPr>
            </a:lvl1pPr>
            <a:lvl2pPr marL="914400" marR="0" indent="-228600" algn="l">
              <a:lnSpc>
                <a:spcPct val="90000"/>
              </a:lnSpc>
              <a:spcBef>
                <a:spcPts val="500"/>
              </a:spcBef>
              <a:spcAft>
                <a:spcPts val="0"/>
              </a:spcAft>
              <a:buClr>
                <a:schemeClr val="dk1"/>
              </a:buClr>
              <a:buSzPts val="1400"/>
              <a:buFont typeface="Arial"/>
              <a:buNone/>
              <a:defRPr sz="1400" b="0" i="0" u="none" cap="none">
                <a:solidFill>
                  <a:schemeClr val="dk1"/>
                </a:solidFill>
                <a:latin typeface="Calibri"/>
                <a:ea typeface="Calibri"/>
                <a:cs typeface="Calibri"/>
              </a:defRPr>
            </a:lvl2pPr>
            <a:lvl3pPr marL="1371600" marR="0" indent="-228600" algn="l">
              <a:lnSpc>
                <a:spcPct val="90000"/>
              </a:lnSpc>
              <a:spcBef>
                <a:spcPts val="500"/>
              </a:spcBef>
              <a:spcAft>
                <a:spcPts val="0"/>
              </a:spcAft>
              <a:buClr>
                <a:schemeClr val="dk1"/>
              </a:buClr>
              <a:buSzPts val="1200"/>
              <a:buFont typeface="Arial"/>
              <a:buNone/>
              <a:defRPr sz="1200" b="0" i="0" u="none" cap="none">
                <a:solidFill>
                  <a:schemeClr val="dk1"/>
                </a:solidFill>
                <a:latin typeface="Calibri"/>
                <a:ea typeface="Calibri"/>
                <a:cs typeface="Calibri"/>
              </a:defRPr>
            </a:lvl3pPr>
            <a:lvl4pPr marL="1828800" marR="0" indent="-228600" algn="l">
              <a:lnSpc>
                <a:spcPct val="90000"/>
              </a:lnSpc>
              <a:spcBef>
                <a:spcPts val="500"/>
              </a:spcBef>
              <a:spcAft>
                <a:spcPts val="0"/>
              </a:spcAft>
              <a:buClr>
                <a:schemeClr val="dk1"/>
              </a:buClr>
              <a:buSzPts val="1000"/>
              <a:buFont typeface="Arial"/>
              <a:buNone/>
              <a:defRPr sz="1000" b="0" i="0" u="none" cap="none">
                <a:solidFill>
                  <a:schemeClr val="dk1"/>
                </a:solidFill>
                <a:latin typeface="Calibri"/>
                <a:ea typeface="Calibri"/>
                <a:cs typeface="Calibri"/>
              </a:defRPr>
            </a:lvl4pPr>
            <a:lvl5pPr marL="2286000" marR="0" indent="-228600" algn="l">
              <a:lnSpc>
                <a:spcPct val="90000"/>
              </a:lnSpc>
              <a:spcBef>
                <a:spcPts val="500"/>
              </a:spcBef>
              <a:spcAft>
                <a:spcPts val="0"/>
              </a:spcAft>
              <a:buClr>
                <a:schemeClr val="dk1"/>
              </a:buClr>
              <a:buSzPts val="1000"/>
              <a:buFont typeface="Arial"/>
              <a:buNone/>
              <a:defRPr sz="1000" b="0" i="0" u="none" cap="none">
                <a:solidFill>
                  <a:schemeClr val="dk1"/>
                </a:solidFill>
                <a:latin typeface="Calibri"/>
                <a:ea typeface="Calibri"/>
                <a:cs typeface="Calibri"/>
              </a:defRPr>
            </a:lvl5pPr>
            <a:lvl6pPr marL="2743200" marR="0" indent="-228600" algn="l">
              <a:lnSpc>
                <a:spcPct val="90000"/>
              </a:lnSpc>
              <a:spcBef>
                <a:spcPts val="500"/>
              </a:spcBef>
              <a:spcAft>
                <a:spcPts val="0"/>
              </a:spcAft>
              <a:buClr>
                <a:schemeClr val="dk1"/>
              </a:buClr>
              <a:buSzPts val="1000"/>
              <a:buFont typeface="Arial"/>
              <a:buNone/>
              <a:defRPr sz="1000" b="0" i="0" u="none" cap="none">
                <a:solidFill>
                  <a:schemeClr val="dk1"/>
                </a:solidFill>
                <a:latin typeface="Calibri"/>
                <a:ea typeface="Calibri"/>
                <a:cs typeface="Calibri"/>
              </a:defRPr>
            </a:lvl6pPr>
            <a:lvl7pPr marL="3200400" marR="0" indent="-228600" algn="l">
              <a:lnSpc>
                <a:spcPct val="90000"/>
              </a:lnSpc>
              <a:spcBef>
                <a:spcPts val="500"/>
              </a:spcBef>
              <a:spcAft>
                <a:spcPts val="0"/>
              </a:spcAft>
              <a:buClr>
                <a:schemeClr val="dk1"/>
              </a:buClr>
              <a:buSzPts val="1000"/>
              <a:buFont typeface="Arial"/>
              <a:buNone/>
              <a:defRPr sz="1000" b="0" i="0" u="none" cap="none">
                <a:solidFill>
                  <a:schemeClr val="dk1"/>
                </a:solidFill>
                <a:latin typeface="Calibri"/>
                <a:ea typeface="Calibri"/>
                <a:cs typeface="Calibri"/>
              </a:defRPr>
            </a:lvl7pPr>
            <a:lvl8pPr marL="3657600" marR="0" indent="-228600" algn="l">
              <a:lnSpc>
                <a:spcPct val="90000"/>
              </a:lnSpc>
              <a:spcBef>
                <a:spcPts val="500"/>
              </a:spcBef>
              <a:spcAft>
                <a:spcPts val="0"/>
              </a:spcAft>
              <a:buClr>
                <a:schemeClr val="dk1"/>
              </a:buClr>
              <a:buSzPts val="1000"/>
              <a:buFont typeface="Arial"/>
              <a:buNone/>
              <a:defRPr sz="1000" b="0" i="0" u="none" cap="none">
                <a:solidFill>
                  <a:schemeClr val="dk1"/>
                </a:solidFill>
                <a:latin typeface="Calibri"/>
                <a:ea typeface="Calibri"/>
                <a:cs typeface="Calibri"/>
              </a:defRPr>
            </a:lvl8pPr>
            <a:lvl9pPr marL="4114800" marR="0" indent="-228600" algn="l">
              <a:lnSpc>
                <a:spcPct val="90000"/>
              </a:lnSpc>
              <a:spcBef>
                <a:spcPts val="500"/>
              </a:spcBef>
              <a:spcAft>
                <a:spcPts val="0"/>
              </a:spcAft>
              <a:buClr>
                <a:schemeClr val="dk1"/>
              </a:buClr>
              <a:buSzPts val="1000"/>
              <a:buFont typeface="Arial"/>
              <a:buNone/>
              <a:defRPr sz="1000" b="0" i="0" u="none" cap="none">
                <a:solidFill>
                  <a:schemeClr val="dk1"/>
                </a:solidFill>
                <a:latin typeface="Calibri"/>
                <a:ea typeface="Calibri"/>
                <a:cs typeface="Calibri"/>
              </a:defRPr>
            </a:lvl9pPr>
          </a:lstStyle>
          <a:p>
            <a:endParaRPr/>
          </a:p>
        </p:txBody>
      </p:sp>
      <p:sp>
        <p:nvSpPr>
          <p:cNvPr id="53" name="Google Shape;53;p22">
            <a:extLst>
              <a:ext uri="{FF2B5EF4-FFF2-40B4-BE49-F238E27FC236}">
                <a16:creationId xmlns:a16="http://schemas.microsoft.com/office/drawing/2014/main" id="{0B6AE2ED-270C-4606-8E08-96D4345A2A89}"/>
              </a:ext>
            </a:extLst>
          </p:cNvPr>
          <p:cNvSpPr>
            <a:spLocks noGrp="1"/>
          </p:cNvSpPr>
          <p:nvPr>
            <p:ph type="ctrTitle"/>
          </p:nvPr>
        </p:nvSpPr>
        <p:spPr>
          <a:xfrm>
            <a:off x="558800" y="318030"/>
            <a:ext cx="9142413" cy="486304"/>
          </a:xfrm>
          <a:prstGeom prst="rect">
            <a:avLst/>
          </a:prstGeom>
          <a:noFill/>
          <a:ln>
            <a:noFill/>
          </a:ln>
        </p:spPr>
        <p:txBody>
          <a:bodyPr spcFirstLastPara="1" wrap="square" lIns="91425" tIns="45700" rIns="91425" bIns="45700" anchor="b">
            <a:noAutofit/>
          </a:bodyPr>
          <a:lstStyle>
            <a:lvl1pPr marR="0" algn="l">
              <a:lnSpc>
                <a:spcPct val="90000"/>
              </a:lnSpc>
              <a:spcBef>
                <a:spcPts val="0"/>
              </a:spcBef>
              <a:spcAft>
                <a:spcPts val="0"/>
              </a:spcAft>
              <a:buClr>
                <a:srgbClr val="088F9E"/>
              </a:buClr>
              <a:buSzPts val="3200"/>
              <a:buFont typeface="Calibri"/>
              <a:buNone/>
              <a:defRPr sz="3200" b="1" i="0" u="none" cap="none">
                <a:solidFill>
                  <a:srgbClr val="088F9E"/>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a:endParaRPr/>
          </a:p>
        </p:txBody>
      </p:sp>
      <p:sp>
        <p:nvSpPr>
          <p:cNvPr id="54" name="Google Shape;54;p22">
            <a:extLst>
              <a:ext uri="{FF2B5EF4-FFF2-40B4-BE49-F238E27FC236}">
                <a16:creationId xmlns:a16="http://schemas.microsoft.com/office/drawing/2014/main" id="{CCC0D965-F37F-48E4-A21B-5D8122597C3F}"/>
              </a:ext>
            </a:extLst>
          </p:cNvPr>
          <p:cNvSpPr>
            <a:spLocks noGrp="1"/>
          </p:cNvSpPr>
          <p:nvPr>
            <p:ph type="body" idx="3"/>
          </p:nvPr>
        </p:nvSpPr>
        <p:spPr>
          <a:xfrm>
            <a:off x="839788" y="1266825"/>
            <a:ext cx="3932237" cy="685800"/>
          </a:xfrm>
          <a:prstGeom prst="rect">
            <a:avLst/>
          </a:prstGeom>
          <a:noFill/>
          <a:ln>
            <a:noFill/>
          </a:ln>
        </p:spPr>
        <p:txBody>
          <a:bodyPr spcFirstLastPara="1" wrap="square" lIns="91425" tIns="45700" rIns="91425" bIns="45700" anchor="b">
            <a:noAutofit/>
          </a:bodyPr>
          <a:lstStyle>
            <a:lvl1pPr marL="457200" marR="0" indent="-228600" algn="l">
              <a:lnSpc>
                <a:spcPct val="90000"/>
              </a:lnSpc>
              <a:spcBef>
                <a:spcPts val="1000"/>
              </a:spcBef>
              <a:spcAft>
                <a:spcPts val="0"/>
              </a:spcAft>
              <a:buClr>
                <a:srgbClr val="44B5C2"/>
              </a:buClr>
              <a:buSzPts val="2800"/>
              <a:buFont typeface="Arial"/>
              <a:buNone/>
              <a:defRPr sz="2800" b="1" i="0" u="none" cap="none">
                <a:solidFill>
                  <a:srgbClr val="44B5C2"/>
                </a:solidFill>
                <a:latin typeface="Calibri"/>
                <a:ea typeface="Calibri"/>
                <a:cs typeface="Calibri"/>
              </a:defRPr>
            </a:lvl1pPr>
            <a:lvl2pPr marL="914400" marR="0" indent="-228600" algn="l">
              <a:lnSpc>
                <a:spcPct val="90000"/>
              </a:lnSpc>
              <a:spcBef>
                <a:spcPts val="500"/>
              </a:spcBef>
              <a:spcAft>
                <a:spcPts val="0"/>
              </a:spcAft>
              <a:buClr>
                <a:schemeClr val="dk1"/>
              </a:buClr>
              <a:buSzPts val="2000"/>
              <a:buFont typeface="Arial"/>
              <a:buNone/>
              <a:defRPr sz="2000" b="1" i="0" u="none" cap="none">
                <a:solidFill>
                  <a:schemeClr val="dk1"/>
                </a:solidFill>
                <a:latin typeface="Calibri"/>
                <a:ea typeface="Calibri"/>
                <a:cs typeface="Calibri"/>
              </a:defRPr>
            </a:lvl2pPr>
            <a:lvl3pPr marL="1371600" marR="0" indent="-228600" algn="l">
              <a:lnSpc>
                <a:spcPct val="90000"/>
              </a:lnSpc>
              <a:spcBef>
                <a:spcPts val="500"/>
              </a:spcBef>
              <a:spcAft>
                <a:spcPts val="0"/>
              </a:spcAft>
              <a:buClr>
                <a:schemeClr val="dk1"/>
              </a:buClr>
              <a:buSzPts val="1800"/>
              <a:buFont typeface="Arial"/>
              <a:buNone/>
              <a:defRPr sz="1800" b="1" i="0" u="none" cap="none">
                <a:solidFill>
                  <a:schemeClr val="dk1"/>
                </a:solidFill>
                <a:latin typeface="Calibri"/>
                <a:ea typeface="Calibri"/>
                <a:cs typeface="Calibri"/>
              </a:defRPr>
            </a:lvl3pPr>
            <a:lvl4pPr marL="18288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4pPr>
            <a:lvl5pPr marL="22860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5pPr>
            <a:lvl6pPr marL="27432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6pPr>
            <a:lvl7pPr marL="32004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7pPr>
            <a:lvl8pPr marL="36576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8pPr>
            <a:lvl9pPr marL="4114800" marR="0" indent="-228600" algn="l">
              <a:lnSpc>
                <a:spcPct val="90000"/>
              </a:lnSpc>
              <a:spcBef>
                <a:spcPts val="500"/>
              </a:spcBef>
              <a:spcAft>
                <a:spcPts val="0"/>
              </a:spcAft>
              <a:buClr>
                <a:schemeClr val="dk1"/>
              </a:buClr>
              <a:buSzPts val="1600"/>
              <a:buFont typeface="Arial"/>
              <a:buNone/>
              <a:defRPr sz="1600" b="1" i="0" u="none" cap="none">
                <a:solidFill>
                  <a:schemeClr val="dk1"/>
                </a:solidFill>
                <a:latin typeface="Calibri"/>
                <a:ea typeface="Calibri"/>
                <a:cs typeface="Calibri"/>
              </a:defRPr>
            </a:lvl9pPr>
          </a:lstStyle>
          <a:p>
            <a:endParaRPr/>
          </a:p>
        </p:txBody>
      </p:sp>
      <p:sp>
        <p:nvSpPr>
          <p:cNvPr id="55" name="Google Shape;55;p22">
            <a:extLst>
              <a:ext uri="{FF2B5EF4-FFF2-40B4-BE49-F238E27FC236}">
                <a16:creationId xmlns:a16="http://schemas.microsoft.com/office/drawing/2014/main" id="{8C6C8A37-32A8-48BE-83F9-7CC807685C9F}"/>
              </a:ext>
            </a:extLst>
          </p:cNvPr>
          <p:cNvSpPr>
            <a:spLocks noGrp="1"/>
          </p:cNvSpPr>
          <p:nvPr/>
        </p:nvSpPr>
        <p:spPr>
          <a:xfrm>
            <a:off x="11102801" y="6131354"/>
            <a:ext cx="731505" cy="524922"/>
          </a:xfrm>
          <a:prstGeom prst="rect">
            <a:avLst/>
          </a:prstGeom>
          <a:noFill/>
          <a:ln>
            <a:noFill/>
          </a:ln>
        </p:spPr>
        <p:txBody>
          <a:bodyPr spcFirstLastPara="1" wrap="square" lIns="0" tIns="0" rIns="0" bIns="0" anchor="ctr">
            <a:noAutofit/>
          </a:bodyPr>
          <a:lstStyle/>
          <a:p>
            <a:pPr marL="0" marR="0" lvl="0" indent="0" algn="r">
              <a:lnSpc>
                <a:spcPct val="100000"/>
              </a:lnSpc>
              <a:spcBef>
                <a:spcPts val="0"/>
              </a:spcBef>
              <a:spcAft>
                <a:spcPts val="0"/>
              </a:spcAft>
              <a:buClr>
                <a:srgbClr val="000000"/>
              </a:buClr>
              <a:buSzPts val="1733"/>
              <a:buFont typeface="Arial"/>
              <a:buNone/>
            </a:pPr>
            <a:fld id="{00000000-1234-1234-1234-123412341234}" type="slidenum">
              <a:rPr sz="1733" b="0" i="0" u="none" cap="none">
                <a:solidFill>
                  <a:srgbClr val="088F9E"/>
                </a:solidFill>
                <a:latin typeface="Calibri"/>
                <a:ea typeface="Calibri"/>
                <a:cs typeface="Calibri"/>
              </a:rPr>
              <a:t>‹Nº›</a:t>
            </a:fld>
            <a:endParaRPr sz="1733" b="0" i="0" u="none" cap="none">
              <a:solidFill>
                <a:srgbClr val="088F9E"/>
              </a:solidFill>
              <a:latin typeface="Calibri"/>
              <a:ea typeface="Calibri"/>
              <a:cs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3" name="Subtitle 2"/>
          <p:cNvSpPr>
            <a:spLocks noGrp="1"/>
          </p:cNvSpPr>
          <p:nvPr>
            <p:ph type="subTitle" idx="1" hasCustomPrompt="1"/>
          </p:nvPr>
        </p:nvSpPr>
        <p:spPr>
          <a:xfrm>
            <a:off x="1524000" y="1735667"/>
            <a:ext cx="9142413" cy="3523721"/>
          </a:xfrm>
          <a:prstGeom prst="rect">
            <a:avLst/>
          </a:prstGeom>
        </p:spPr>
        <p:txBody>
          <a:bodyPr/>
          <a:lstStyle>
            <a:lvl1pPr marL="342900" indent="-342900" algn="l">
              <a:buClr>
                <a:srgbClr val="44B5C2"/>
              </a:buClr>
              <a:buFont typeface="Arial" panose="020B0604020202020204" pitchFamily="34" charset="0"/>
              <a:buChar char="•"/>
              <a:defRPr sz="2400">
                <a:solidFill>
                  <a:schemeClr val="bg2">
                    <a:lumMod val="25000"/>
                  </a:schemeClr>
                </a:solidFill>
                <a:latin typeface="+mn-lt"/>
              </a:defRPr>
            </a:lvl1pPr>
            <a:lvl2pPr marL="800100" indent="-342900" algn="l">
              <a:buClr>
                <a:srgbClr val="44B5C2"/>
              </a:buClr>
              <a:buFont typeface="Arial" panose="020B0604020202020204" pitchFamily="34" charset="0"/>
              <a:buChar char="•"/>
              <a:defRPr sz="2000">
                <a:solidFill>
                  <a:schemeClr val="bg2">
                    <a:lumMod val="25000"/>
                  </a:schemeClr>
                </a:solidFill>
                <a:latin typeface="+mn-lt"/>
              </a:defRPr>
            </a:lvl2pPr>
            <a:lvl3pPr marL="1200150" indent="-285750" algn="l">
              <a:buClr>
                <a:srgbClr val="44B5C2"/>
              </a:buClr>
              <a:buFont typeface="Arial" panose="020B0604020202020204" pitchFamily="34" charset="0"/>
              <a:buChar char="•"/>
              <a:defRPr sz="1800">
                <a:solidFill>
                  <a:schemeClr val="bg2">
                    <a:lumMod val="25000"/>
                  </a:schemeClr>
                </a:solidFill>
                <a:latin typeface="+mn-lt"/>
              </a:defRPr>
            </a:lvl3pPr>
            <a:lvl4pPr marL="1657350" indent="-285750" algn="l">
              <a:buClr>
                <a:srgbClr val="44B5C2"/>
              </a:buClr>
              <a:buFont typeface="Arial" panose="020B0604020202020204" pitchFamily="34" charset="0"/>
              <a:buChar char="•"/>
              <a:defRPr sz="1600">
                <a:solidFill>
                  <a:schemeClr val="bg2">
                    <a:lumMod val="25000"/>
                  </a:schemeClr>
                </a:solidFill>
                <a:latin typeface="+mn-lt"/>
              </a:defRPr>
            </a:lvl4pPr>
            <a:lvl5pPr marL="2114550" indent="-285750" algn="l">
              <a:buClr>
                <a:srgbClr val="44B5C2"/>
              </a:buClr>
              <a:buFont typeface="Arial" panose="020B0604020202020204" pitchFamily="34" charset="0"/>
              <a:buChar char="•"/>
              <a:defRPr sz="1600">
                <a:solidFill>
                  <a:schemeClr val="bg2">
                    <a:lumMod val="25000"/>
                  </a:schemeClr>
                </a:solidFill>
                <a:latin typeface="+mn-lt"/>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3"/>
          </p:nvPr>
        </p:nvSpPr>
        <p:spPr>
          <a:xfrm>
            <a:off x="1524000" y="1049867"/>
            <a:ext cx="91424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‹Nº›</a:t>
            </a:fld>
            <a:endParaRPr lang="en" dirty="0"/>
          </a:p>
        </p:txBody>
      </p:sp>
    </p:spTree>
    <p:extLst>
      <p:ext uri="{BB962C8B-B14F-4D97-AF65-F5344CB8AC3E}">
        <p14:creationId xmlns:p14="http://schemas.microsoft.com/office/powerpoint/2010/main" val="22847310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theme" Target="../theme/theme3.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0" name="Google Shape;6;p15"/>
          <p:cNvPicPr>
            <a:picLocks noChangeAspect="1"/>
          </p:cNvPicPr>
          <p:nvPr/>
        </p:nvPicPr>
        <p:blipFill rotWithShape="1">
          <a:blip r:embed="rId3">
            <a:alphaModFix/>
          </a:blip>
          <a:srcRect/>
          <a:stretch/>
        </p:blipFill>
        <p:spPr>
          <a:xfrm>
            <a:off x="1" y="0"/>
            <a:ext cx="12190411" cy="6859588"/>
          </a:xfrm>
          <a:prstGeom prst="rect">
            <a:avLst/>
          </a:prstGeom>
          <a:ln>
            <a:noFill/>
          </a:ln>
        </p:spPr>
      </p:pic>
      <p:sp>
        <p:nvSpPr>
          <p:cNvPr id="7" name="Google Shape;7;p15">
            <a:extLst>
              <a:ext uri="{FF2B5EF4-FFF2-40B4-BE49-F238E27FC236}">
                <a16:creationId xmlns:a16="http://schemas.microsoft.com/office/drawing/2014/main" id="{323FED78-5DFD-4465-8F4C-1068C053442D}"/>
              </a:ext>
            </a:extLst>
          </p:cNvPr>
          <p:cNvSpPr>
            <a:spLocks noGrp="1"/>
          </p:cNvSpPr>
          <p:nvPr/>
        </p:nvSpPr>
        <p:spPr>
          <a:xfrm>
            <a:off x="1" y="0"/>
            <a:ext cx="12190412" cy="6896336"/>
          </a:xfrm>
          <a:prstGeom prst="rect">
            <a:avLst/>
          </a:prstGeom>
          <a:solidFill>
            <a:schemeClr val="lt1">
              <a:alpha val="36863"/>
            </a:schemeClr>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sp>
        <p:nvSpPr>
          <p:cNvPr id="8" name="Google Shape;8;p15">
            <a:extLst>
              <a:ext uri="{FF2B5EF4-FFF2-40B4-BE49-F238E27FC236}">
                <a16:creationId xmlns:a16="http://schemas.microsoft.com/office/drawing/2014/main" id="{4F2EA6E6-372C-40C1-BFE4-32CECEB35AEB}"/>
              </a:ext>
            </a:extLst>
          </p:cNvPr>
          <p:cNvSpPr>
            <a:spLocks noGrp="1"/>
          </p:cNvSpPr>
          <p:nvPr/>
        </p:nvSpPr>
        <p:spPr>
          <a:xfrm>
            <a:off x="1" y="-3850"/>
            <a:ext cx="12190412" cy="1874739"/>
          </a:xfrm>
          <a:prstGeom prst="rect">
            <a:avLst/>
          </a:prstGeom>
          <a:gradFill>
            <a:gsLst>
              <a:gs pos="0">
                <a:srgbClr val="FFFFFF">
                  <a:alpha val="56078"/>
                </a:srgbClr>
              </a:gs>
              <a:gs pos="38000">
                <a:schemeClr val="lt1"/>
              </a:gs>
              <a:gs pos="100000">
                <a:srgbClr val="E7E6E6">
                  <a:alpha val="0"/>
                </a:srgbClr>
              </a:gs>
            </a:gsLst>
            <a:lin ang="2700006"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sp>
        <p:nvSpPr>
          <p:cNvPr id="9" name="Google Shape;9;p15">
            <a:extLst>
              <a:ext uri="{FF2B5EF4-FFF2-40B4-BE49-F238E27FC236}">
                <a16:creationId xmlns:a16="http://schemas.microsoft.com/office/drawing/2014/main" id="{72DA5B1A-B8D8-4AA8-8EEB-99165BB384EA}"/>
              </a:ext>
            </a:extLst>
          </p:cNvPr>
          <p:cNvSpPr>
            <a:spLocks noGrp="1"/>
          </p:cNvSpPr>
          <p:nvPr/>
        </p:nvSpPr>
        <p:spPr>
          <a:xfrm>
            <a:off x="972939" y="3366113"/>
            <a:ext cx="7478316" cy="860972"/>
          </a:xfrm>
          <a:prstGeom prst="rect">
            <a:avLst/>
          </a:prstGeom>
          <a:noFill/>
          <a:ln>
            <a:noFill/>
          </a:ln>
        </p:spPr>
        <p:txBody>
          <a:bodyPr spcFirstLastPara="1" wrap="square" lIns="132725" tIns="66350" rIns="132725" bIns="66350" anchor="t">
            <a:noAutofit/>
          </a:bodyPr>
          <a:lstStyle/>
          <a:p>
            <a:pPr marL="0" marR="0" lvl="0" indent="0" algn="l">
              <a:lnSpc>
                <a:spcPct val="100000"/>
              </a:lnSpc>
              <a:spcBef>
                <a:spcPts val="0"/>
              </a:spcBef>
              <a:spcAft>
                <a:spcPts val="0"/>
              </a:spcAft>
              <a:buClr>
                <a:schemeClr val="hlink"/>
              </a:buClr>
              <a:buSzPts val="3200"/>
              <a:buFont typeface="Gulimche"/>
              <a:buNone/>
            </a:pPr>
            <a:r>
              <a:rPr sz="3600" b="1" i="0" u="none" cap="none">
                <a:solidFill>
                  <a:srgbClr val="088F9E"/>
                </a:solidFill>
                <a:latin typeface="Calibri"/>
                <a:ea typeface="Calibri"/>
                <a:cs typeface="Calibri"/>
              </a:rPr>
              <a:t>Presentation Title, Presentation Title</a:t>
            </a:r>
            <a:endParaRPr sz="3200" b="0" i="0" u="none" cap="none">
              <a:solidFill>
                <a:srgbClr val="088F9E"/>
              </a:solidFill>
              <a:latin typeface="Calibri"/>
              <a:ea typeface="Calibri"/>
              <a:cs typeface="Calibri"/>
            </a:endParaRPr>
          </a:p>
        </p:txBody>
      </p:sp>
      <p:sp>
        <p:nvSpPr>
          <p:cNvPr id="10" name="Google Shape;10;p15">
            <a:extLst>
              <a:ext uri="{FF2B5EF4-FFF2-40B4-BE49-F238E27FC236}">
                <a16:creationId xmlns:a16="http://schemas.microsoft.com/office/drawing/2014/main" id="{CF943C96-12B1-4D69-8B8C-D6877F4DC9D0}"/>
              </a:ext>
            </a:extLst>
          </p:cNvPr>
          <p:cNvSpPr>
            <a:spLocks noGrp="1"/>
          </p:cNvSpPr>
          <p:nvPr/>
        </p:nvSpPr>
        <p:spPr>
          <a:xfrm rot="10800000" flipH="1">
            <a:off x="1" y="1854588"/>
            <a:ext cx="12190412" cy="45719"/>
          </a:xfrm>
          <a:prstGeom prst="rect">
            <a:avLst/>
          </a:prstGeom>
          <a:solidFill>
            <a:srgbClr val="44B5C2"/>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pic>
        <p:nvPicPr>
          <p:cNvPr id="25" name="Google Shape;12;p15"/>
          <p:cNvPicPr>
            <a:picLocks noChangeAspect="1"/>
          </p:cNvPicPr>
          <p:nvPr/>
        </p:nvPicPr>
        <p:blipFill rotWithShape="1">
          <a:blip r:embed="rId4">
            <a:alphaModFix/>
          </a:blip>
          <a:srcRect/>
          <a:stretch/>
        </p:blipFill>
        <p:spPr>
          <a:xfrm>
            <a:off x="7494450" y="432250"/>
            <a:ext cx="3805613" cy="1159416"/>
          </a:xfrm>
          <a:prstGeom prst="rect">
            <a:avLst/>
          </a:prstGeom>
          <a:ln>
            <a:noFill/>
          </a:ln>
        </p:spPr>
      </p:pic>
      <p:pic>
        <p:nvPicPr>
          <p:cNvPr id="26" name="Google Shape;13;p15"/>
          <p:cNvPicPr>
            <a:picLocks noChangeAspect="1"/>
          </p:cNvPicPr>
          <p:nvPr/>
        </p:nvPicPr>
        <p:blipFill rotWithShape="1">
          <a:blip r:embed="rId5">
            <a:alphaModFix/>
          </a:blip>
          <a:srcRect/>
          <a:stretch/>
        </p:blipFill>
        <p:spPr>
          <a:xfrm>
            <a:off x="925794" y="432250"/>
            <a:ext cx="4323072" cy="1210062"/>
          </a:xfrm>
          <a:prstGeom prst="rect">
            <a:avLst/>
          </a:prstGeom>
          <a:ln>
            <a:noFill/>
          </a:ln>
        </p:spPr>
      </p:pic>
      <p:pic>
        <p:nvPicPr>
          <p:cNvPr id="27" name="Google Shape;14;p15"/>
          <p:cNvPicPr>
            <a:picLocks noChangeAspect="1"/>
          </p:cNvPicPr>
          <p:nvPr/>
        </p:nvPicPr>
        <p:blipFill rotWithShape="1">
          <a:blip r:embed="rId6">
            <a:alphaModFix/>
          </a:blip>
          <a:srcRect/>
          <a:stretch/>
        </p:blipFill>
        <p:spPr>
          <a:xfrm>
            <a:off x="-1" y="6025489"/>
            <a:ext cx="12190413" cy="876898"/>
          </a:xfrm>
          <a:prstGeom prst="rect">
            <a:avLst/>
          </a:prstGeom>
          <a:ln>
            <a:noFill/>
          </a:ln>
        </p:spPr>
      </p:pic>
      <p:sp>
        <p:nvSpPr>
          <p:cNvPr id="15" name="Google Shape;15;p15">
            <a:extLst>
              <a:ext uri="{FF2B5EF4-FFF2-40B4-BE49-F238E27FC236}">
                <a16:creationId xmlns:a16="http://schemas.microsoft.com/office/drawing/2014/main" id="{B2FC922A-9FD0-4EF7-A106-FB6021133844}"/>
              </a:ext>
            </a:extLst>
          </p:cNvPr>
          <p:cNvSpPr>
            <a:spLocks noGrp="1"/>
          </p:cNvSpPr>
          <p:nvPr/>
        </p:nvSpPr>
        <p:spPr>
          <a:xfrm>
            <a:off x="11102801" y="6131354"/>
            <a:ext cx="731505" cy="524922"/>
          </a:xfrm>
          <a:prstGeom prst="rect">
            <a:avLst/>
          </a:prstGeom>
          <a:noFill/>
          <a:ln>
            <a:noFill/>
          </a:ln>
        </p:spPr>
        <p:txBody>
          <a:bodyPr spcFirstLastPara="1" wrap="square" lIns="0" tIns="0" rIns="0" bIns="0" anchor="ctr">
            <a:noAutofit/>
          </a:bodyPr>
          <a:lstStyle/>
          <a:p>
            <a:pPr marL="0" marR="0" lvl="0" indent="0" algn="r">
              <a:lnSpc>
                <a:spcPct val="100000"/>
              </a:lnSpc>
              <a:spcBef>
                <a:spcPts val="0"/>
              </a:spcBef>
              <a:spcAft>
                <a:spcPts val="0"/>
              </a:spcAft>
              <a:buClr>
                <a:srgbClr val="000000"/>
              </a:buClr>
              <a:buSzPts val="1733"/>
              <a:buFont typeface="Arial"/>
              <a:buNone/>
            </a:pPr>
            <a:fld id="{00000000-1234-1234-1234-123412341234}" type="slidenum">
              <a:rPr sz="1733" b="0" i="0" u="none" cap="none">
                <a:solidFill>
                  <a:srgbClr val="088F9E"/>
                </a:solidFill>
                <a:latin typeface="Calibri"/>
                <a:ea typeface="Calibri"/>
                <a:cs typeface="Calibri"/>
              </a:rPr>
              <a:t>‹Nº›</a:t>
            </a:fld>
            <a:endParaRPr sz="1733" b="0" i="0" u="none" cap="none">
              <a:solidFill>
                <a:srgbClr val="088F9E"/>
              </a:solidFill>
              <a:latin typeface="Calibri"/>
              <a:ea typeface="Calibri"/>
              <a:cs typeface="Calibri"/>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9" name="Google Shape;19;p17">
            <a:extLst>
              <a:ext uri="{FF2B5EF4-FFF2-40B4-BE49-F238E27FC236}">
                <a16:creationId xmlns:a16="http://schemas.microsoft.com/office/drawing/2014/main" id="{25D4EDC4-ED52-4679-AC51-5EFB4FFE16F8}"/>
              </a:ext>
            </a:extLst>
          </p:cNvPr>
          <p:cNvSpPr>
            <a:spLocks noGrp="1"/>
          </p:cNvSpPr>
          <p:nvPr/>
        </p:nvSpPr>
        <p:spPr>
          <a:xfrm>
            <a:off x="2" y="0"/>
            <a:ext cx="12190411" cy="6857107"/>
          </a:xfrm>
          <a:prstGeom prst="rect">
            <a:avLst/>
          </a:prstGeom>
          <a:solidFill>
            <a:srgbClr val="44B5C2"/>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chemeClr val="lt1"/>
              </a:solidFill>
              <a:latin typeface="Calibri"/>
              <a:ea typeface="Calibri"/>
              <a:cs typeface="Calibri"/>
            </a:endParaRPr>
          </a:p>
        </p:txBody>
      </p:sp>
      <p:sp>
        <p:nvSpPr>
          <p:cNvPr id="20" name="Google Shape;20;p17">
            <a:extLst>
              <a:ext uri="{FF2B5EF4-FFF2-40B4-BE49-F238E27FC236}">
                <a16:creationId xmlns:a16="http://schemas.microsoft.com/office/drawing/2014/main" id="{5D65874D-EAC2-4022-A823-F7BB36CDC7D7}"/>
              </a:ext>
            </a:extLst>
          </p:cNvPr>
          <p:cNvSpPr>
            <a:spLocks noGrp="1"/>
          </p:cNvSpPr>
          <p:nvPr/>
        </p:nvSpPr>
        <p:spPr>
          <a:xfrm>
            <a:off x="2510091" y="760317"/>
            <a:ext cx="7170233" cy="5341434"/>
          </a:xfrm>
          <a:prstGeom prst="roundRect">
            <a:avLst>
              <a:gd name="adj" fmla="val 9026"/>
            </a:avLst>
          </a:prstGeom>
          <a:solidFill>
            <a:schemeClr val="lt1"/>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chemeClr val="dk1"/>
              </a:solidFill>
              <a:latin typeface="Calibri"/>
              <a:ea typeface="Calibri"/>
              <a:cs typeface="Calibri"/>
            </a:endParaRPr>
          </a:p>
        </p:txBody>
      </p:sp>
      <p:pic>
        <p:nvPicPr>
          <p:cNvPr id="31" name="Google Shape;21;p17"/>
          <p:cNvPicPr>
            <a:picLocks noChangeAspect="1"/>
          </p:cNvPicPr>
          <p:nvPr/>
        </p:nvPicPr>
        <p:blipFill rotWithShape="1">
          <a:blip r:embed="rId3">
            <a:alphaModFix/>
          </a:blip>
          <a:srcRect/>
          <a:stretch/>
        </p:blipFill>
        <p:spPr>
          <a:xfrm>
            <a:off x="-1" y="6096"/>
            <a:ext cx="12190413" cy="6851011"/>
          </a:xfrm>
          <a:prstGeom prst="rect">
            <a:avLst/>
          </a:prstGeom>
          <a:ln>
            <a:noFill/>
          </a:ln>
        </p:spPr>
      </p:pic>
      <p:sp>
        <p:nvSpPr>
          <p:cNvPr id="22" name="Google Shape;22;p17">
            <a:extLst>
              <a:ext uri="{FF2B5EF4-FFF2-40B4-BE49-F238E27FC236}">
                <a16:creationId xmlns:a16="http://schemas.microsoft.com/office/drawing/2014/main" id="{3C5F3961-17A8-4C64-ADAC-B8AAF841865B}"/>
              </a:ext>
            </a:extLst>
          </p:cNvPr>
          <p:cNvSpPr>
            <a:spLocks noGrp="1"/>
          </p:cNvSpPr>
          <p:nvPr/>
        </p:nvSpPr>
        <p:spPr>
          <a:xfrm>
            <a:off x="5399460" y="1317670"/>
            <a:ext cx="1291478" cy="1276804"/>
          </a:xfrm>
          <a:prstGeom prst="ellipse">
            <a:avLst/>
          </a:prstGeom>
          <a:solidFill>
            <a:schemeClr val="lt1"/>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chemeClr val="lt1"/>
              </a:solidFill>
              <a:latin typeface="Calibri"/>
              <a:ea typeface="Calibri"/>
              <a:cs typeface="Calibri"/>
            </a:endParaRPr>
          </a:p>
        </p:txBody>
      </p:sp>
      <p:pic>
        <p:nvPicPr>
          <p:cNvPr id="33" name="Google Shape;23;p17"/>
          <p:cNvPicPr>
            <a:picLocks noChangeAspect="1"/>
          </p:cNvPicPr>
          <p:nvPr/>
        </p:nvPicPr>
        <p:blipFill rotWithShape="1">
          <a:blip r:embed="rId4">
            <a:alphaModFix/>
          </a:blip>
          <a:srcRect/>
          <a:stretch/>
        </p:blipFill>
        <p:spPr>
          <a:xfrm>
            <a:off x="3638621" y="1466208"/>
            <a:ext cx="4914758" cy="1067442"/>
          </a:xfrm>
          <a:prstGeom prst="rect">
            <a:avLst/>
          </a:prstGeom>
          <a:ln>
            <a:noFill/>
          </a:ln>
        </p:spPr>
      </p:pic>
      <p:sp>
        <p:nvSpPr>
          <p:cNvPr id="24" name="Google Shape;24;p17">
            <a:extLst>
              <a:ext uri="{FF2B5EF4-FFF2-40B4-BE49-F238E27FC236}">
                <a16:creationId xmlns:a16="http://schemas.microsoft.com/office/drawing/2014/main" id="{D509F22B-779A-4765-B481-B827936C131A}"/>
              </a:ext>
            </a:extLst>
          </p:cNvPr>
          <p:cNvSpPr>
            <a:spLocks noGrp="1"/>
          </p:cNvSpPr>
          <p:nvPr>
            <p:ph type="dt" idx="10"/>
          </p:nvPr>
        </p:nvSpPr>
        <p:spPr>
          <a:xfrm>
            <a:off x="838200" y="6357938"/>
            <a:ext cx="2743200" cy="365125"/>
          </a:xfrm>
          <a:prstGeom prst="rect">
            <a:avLst/>
          </a:prstGeom>
          <a:noFill/>
          <a:ln>
            <a:noFill/>
          </a:ln>
        </p:spPr>
        <p:txBody>
          <a:bodyPr spcFirstLastPara="1" wrap="square" lIns="91425" tIns="45700" rIns="91425" bIns="45700" anchor="t">
            <a:noAutofit/>
          </a:bodyPr>
          <a:lstStyle>
            <a:lvl1pPr marR="0" algn="l">
              <a:lnSpc>
                <a:spcPct val="100000"/>
              </a:lnSpc>
              <a:spcBef>
                <a:spcPts val="0"/>
              </a:spcBef>
              <a:spcAft>
                <a:spcPts val="0"/>
              </a:spcAft>
              <a:buSzPts val="1400"/>
              <a:buNone/>
              <a:defRPr sz="2000" b="0" i="0" u="none" cap="none">
                <a:solidFill>
                  <a:schemeClr val="lt1"/>
                </a:solidFill>
                <a:latin typeface="Calibri"/>
                <a:ea typeface="Calibri"/>
                <a:cs typeface="Calibri"/>
              </a:defRPr>
            </a:lvl1pPr>
            <a:lvl2pPr marR="0" algn="l">
              <a:lnSpc>
                <a:spcPct val="100000"/>
              </a:lnSpc>
              <a:spcBef>
                <a:spcPts val="0"/>
              </a:spcBef>
              <a:spcAft>
                <a:spcPts val="0"/>
              </a:spcAft>
              <a:buSzPts val="1400"/>
              <a:buNone/>
              <a:defRPr sz="1867" b="0" i="0" u="none" cap="none">
                <a:solidFill>
                  <a:srgbClr val="000000"/>
                </a:solidFill>
                <a:latin typeface="Arial"/>
                <a:ea typeface="Arial"/>
                <a:cs typeface="Arial"/>
              </a:defRPr>
            </a:lvl2pPr>
            <a:lvl3pPr marR="0" algn="l">
              <a:lnSpc>
                <a:spcPct val="100000"/>
              </a:lnSpc>
              <a:spcBef>
                <a:spcPts val="0"/>
              </a:spcBef>
              <a:spcAft>
                <a:spcPts val="0"/>
              </a:spcAft>
              <a:buSzPts val="1400"/>
              <a:buNone/>
              <a:defRPr sz="1867" b="0" i="0" u="none" cap="none">
                <a:solidFill>
                  <a:srgbClr val="000000"/>
                </a:solidFill>
                <a:latin typeface="Arial"/>
                <a:ea typeface="Arial"/>
                <a:cs typeface="Arial"/>
              </a:defRPr>
            </a:lvl3pPr>
            <a:lvl4pPr marR="0" algn="l">
              <a:lnSpc>
                <a:spcPct val="100000"/>
              </a:lnSpc>
              <a:spcBef>
                <a:spcPts val="0"/>
              </a:spcBef>
              <a:spcAft>
                <a:spcPts val="0"/>
              </a:spcAft>
              <a:buSzPts val="1400"/>
              <a:buNone/>
              <a:defRPr sz="1867" b="0" i="0" u="none" cap="none">
                <a:solidFill>
                  <a:srgbClr val="000000"/>
                </a:solidFill>
                <a:latin typeface="Arial"/>
                <a:ea typeface="Arial"/>
                <a:cs typeface="Arial"/>
              </a:defRPr>
            </a:lvl4pPr>
            <a:lvl5pPr marR="0" algn="l">
              <a:lnSpc>
                <a:spcPct val="100000"/>
              </a:lnSpc>
              <a:spcBef>
                <a:spcPts val="0"/>
              </a:spcBef>
              <a:spcAft>
                <a:spcPts val="0"/>
              </a:spcAft>
              <a:buSzPts val="1400"/>
              <a:buNone/>
              <a:defRPr sz="1867" b="0" i="0" u="none" cap="none">
                <a:solidFill>
                  <a:srgbClr val="000000"/>
                </a:solidFill>
                <a:latin typeface="Arial"/>
                <a:ea typeface="Arial"/>
                <a:cs typeface="Arial"/>
              </a:defRPr>
            </a:lvl5pPr>
            <a:lvl6pPr marR="0" algn="l">
              <a:lnSpc>
                <a:spcPct val="100000"/>
              </a:lnSpc>
              <a:spcBef>
                <a:spcPts val="0"/>
              </a:spcBef>
              <a:spcAft>
                <a:spcPts val="0"/>
              </a:spcAft>
              <a:buSzPts val="1400"/>
              <a:buNone/>
              <a:defRPr sz="1867" b="0" i="0" u="none" cap="none">
                <a:solidFill>
                  <a:srgbClr val="000000"/>
                </a:solidFill>
                <a:latin typeface="Arial"/>
                <a:ea typeface="Arial"/>
                <a:cs typeface="Arial"/>
              </a:defRPr>
            </a:lvl6pPr>
            <a:lvl7pPr marR="0" algn="l">
              <a:lnSpc>
                <a:spcPct val="100000"/>
              </a:lnSpc>
              <a:spcBef>
                <a:spcPts val="0"/>
              </a:spcBef>
              <a:spcAft>
                <a:spcPts val="0"/>
              </a:spcAft>
              <a:buSzPts val="1400"/>
              <a:buNone/>
              <a:defRPr sz="1867" b="0" i="0" u="none" cap="none">
                <a:solidFill>
                  <a:srgbClr val="000000"/>
                </a:solidFill>
                <a:latin typeface="Arial"/>
                <a:ea typeface="Arial"/>
                <a:cs typeface="Arial"/>
              </a:defRPr>
            </a:lvl7pPr>
            <a:lvl8pPr marR="0" algn="l">
              <a:lnSpc>
                <a:spcPct val="100000"/>
              </a:lnSpc>
              <a:spcBef>
                <a:spcPts val="0"/>
              </a:spcBef>
              <a:spcAft>
                <a:spcPts val="0"/>
              </a:spcAft>
              <a:buSzPts val="1400"/>
              <a:buNone/>
              <a:defRPr sz="1867" b="0" i="0" u="none" cap="none">
                <a:solidFill>
                  <a:srgbClr val="000000"/>
                </a:solidFill>
                <a:latin typeface="Arial"/>
                <a:ea typeface="Arial"/>
                <a:cs typeface="Arial"/>
              </a:defRPr>
            </a:lvl8pPr>
            <a:lvl9pPr marR="0" algn="l">
              <a:lnSpc>
                <a:spcPct val="100000"/>
              </a:lnSpc>
              <a:spcBef>
                <a:spcPts val="0"/>
              </a:spcBef>
              <a:spcAft>
                <a:spcPts val="0"/>
              </a:spcAft>
              <a:buSzPts val="1400"/>
              <a:buNone/>
              <a:defRPr sz="1867" b="0" i="0" u="none" cap="none">
                <a:solidFill>
                  <a:srgbClr val="000000"/>
                </a:solidFill>
                <a:latin typeface="Arial"/>
                <a:ea typeface="Arial"/>
                <a:cs typeface="Arial"/>
              </a:defRPr>
            </a:lvl9pPr>
          </a:lstStyle>
          <a:p>
            <a:endParaRPr/>
          </a:p>
        </p:txBody>
      </p:sp>
      <p:sp>
        <p:nvSpPr>
          <p:cNvPr id="25" name="Google Shape;25;p17">
            <a:extLst>
              <a:ext uri="{FF2B5EF4-FFF2-40B4-BE49-F238E27FC236}">
                <a16:creationId xmlns:a16="http://schemas.microsoft.com/office/drawing/2014/main" id="{21E5DE9B-F904-424B-9983-D278D99A1B72}"/>
              </a:ext>
            </a:extLst>
          </p:cNvPr>
          <p:cNvSpPr>
            <a:spLocks noGrp="1"/>
          </p:cNvSpPr>
          <p:nvPr>
            <p:ph type="ftr" idx="11"/>
          </p:nvPr>
        </p:nvSpPr>
        <p:spPr>
          <a:xfrm>
            <a:off x="4038600" y="6357938"/>
            <a:ext cx="4113213" cy="365125"/>
          </a:xfrm>
          <a:prstGeom prst="rect">
            <a:avLst/>
          </a:prstGeom>
          <a:noFill/>
          <a:ln>
            <a:noFill/>
          </a:ln>
        </p:spPr>
        <p:txBody>
          <a:bodyPr spcFirstLastPara="1" wrap="square" lIns="91425" tIns="45700" rIns="91425" bIns="45700" anchor="t">
            <a:noAutofit/>
          </a:bodyPr>
          <a:lstStyle>
            <a:lvl1pPr marR="0" algn="l">
              <a:lnSpc>
                <a:spcPct val="100000"/>
              </a:lnSpc>
              <a:spcBef>
                <a:spcPts val="0"/>
              </a:spcBef>
              <a:spcAft>
                <a:spcPts val="0"/>
              </a:spcAft>
              <a:buSzPts val="1400"/>
              <a:buNone/>
              <a:defRPr sz="2000" b="0" i="0" u="none" cap="none">
                <a:solidFill>
                  <a:schemeClr val="lt1"/>
                </a:solidFill>
                <a:latin typeface="Calibri"/>
                <a:ea typeface="Calibri"/>
                <a:cs typeface="Calibri"/>
              </a:defRPr>
            </a:lvl1pPr>
            <a:lvl2pPr marR="0" algn="l">
              <a:lnSpc>
                <a:spcPct val="100000"/>
              </a:lnSpc>
              <a:spcBef>
                <a:spcPts val="0"/>
              </a:spcBef>
              <a:spcAft>
                <a:spcPts val="0"/>
              </a:spcAft>
              <a:buSzPts val="1400"/>
              <a:buNone/>
              <a:defRPr sz="1867" b="0" i="0" u="none" cap="none">
                <a:solidFill>
                  <a:srgbClr val="000000"/>
                </a:solidFill>
                <a:latin typeface="Arial"/>
                <a:ea typeface="Arial"/>
                <a:cs typeface="Arial"/>
              </a:defRPr>
            </a:lvl2pPr>
            <a:lvl3pPr marR="0" algn="l">
              <a:lnSpc>
                <a:spcPct val="100000"/>
              </a:lnSpc>
              <a:spcBef>
                <a:spcPts val="0"/>
              </a:spcBef>
              <a:spcAft>
                <a:spcPts val="0"/>
              </a:spcAft>
              <a:buSzPts val="1400"/>
              <a:buNone/>
              <a:defRPr sz="1867" b="0" i="0" u="none" cap="none">
                <a:solidFill>
                  <a:srgbClr val="000000"/>
                </a:solidFill>
                <a:latin typeface="Arial"/>
                <a:ea typeface="Arial"/>
                <a:cs typeface="Arial"/>
              </a:defRPr>
            </a:lvl3pPr>
            <a:lvl4pPr marR="0" algn="l">
              <a:lnSpc>
                <a:spcPct val="100000"/>
              </a:lnSpc>
              <a:spcBef>
                <a:spcPts val="0"/>
              </a:spcBef>
              <a:spcAft>
                <a:spcPts val="0"/>
              </a:spcAft>
              <a:buSzPts val="1400"/>
              <a:buNone/>
              <a:defRPr sz="1867" b="0" i="0" u="none" cap="none">
                <a:solidFill>
                  <a:srgbClr val="000000"/>
                </a:solidFill>
                <a:latin typeface="Arial"/>
                <a:ea typeface="Arial"/>
                <a:cs typeface="Arial"/>
              </a:defRPr>
            </a:lvl4pPr>
            <a:lvl5pPr marR="0" algn="l">
              <a:lnSpc>
                <a:spcPct val="100000"/>
              </a:lnSpc>
              <a:spcBef>
                <a:spcPts val="0"/>
              </a:spcBef>
              <a:spcAft>
                <a:spcPts val="0"/>
              </a:spcAft>
              <a:buSzPts val="1400"/>
              <a:buNone/>
              <a:defRPr sz="1867" b="0" i="0" u="none" cap="none">
                <a:solidFill>
                  <a:srgbClr val="000000"/>
                </a:solidFill>
                <a:latin typeface="Arial"/>
                <a:ea typeface="Arial"/>
                <a:cs typeface="Arial"/>
              </a:defRPr>
            </a:lvl5pPr>
            <a:lvl6pPr marR="0" algn="l">
              <a:lnSpc>
                <a:spcPct val="100000"/>
              </a:lnSpc>
              <a:spcBef>
                <a:spcPts val="0"/>
              </a:spcBef>
              <a:spcAft>
                <a:spcPts val="0"/>
              </a:spcAft>
              <a:buSzPts val="1400"/>
              <a:buNone/>
              <a:defRPr sz="1867" b="0" i="0" u="none" cap="none">
                <a:solidFill>
                  <a:srgbClr val="000000"/>
                </a:solidFill>
                <a:latin typeface="Arial"/>
                <a:ea typeface="Arial"/>
                <a:cs typeface="Arial"/>
              </a:defRPr>
            </a:lvl6pPr>
            <a:lvl7pPr marR="0" algn="l">
              <a:lnSpc>
                <a:spcPct val="100000"/>
              </a:lnSpc>
              <a:spcBef>
                <a:spcPts val="0"/>
              </a:spcBef>
              <a:spcAft>
                <a:spcPts val="0"/>
              </a:spcAft>
              <a:buSzPts val="1400"/>
              <a:buNone/>
              <a:defRPr sz="1867" b="0" i="0" u="none" cap="none">
                <a:solidFill>
                  <a:srgbClr val="000000"/>
                </a:solidFill>
                <a:latin typeface="Arial"/>
                <a:ea typeface="Arial"/>
                <a:cs typeface="Arial"/>
              </a:defRPr>
            </a:lvl7pPr>
            <a:lvl8pPr marR="0" algn="l">
              <a:lnSpc>
                <a:spcPct val="100000"/>
              </a:lnSpc>
              <a:spcBef>
                <a:spcPts val="0"/>
              </a:spcBef>
              <a:spcAft>
                <a:spcPts val="0"/>
              </a:spcAft>
              <a:buSzPts val="1400"/>
              <a:buNone/>
              <a:defRPr sz="1867" b="0" i="0" u="none" cap="none">
                <a:solidFill>
                  <a:srgbClr val="000000"/>
                </a:solidFill>
                <a:latin typeface="Arial"/>
                <a:ea typeface="Arial"/>
                <a:cs typeface="Arial"/>
              </a:defRPr>
            </a:lvl8pPr>
            <a:lvl9pPr marR="0" algn="l">
              <a:lnSpc>
                <a:spcPct val="100000"/>
              </a:lnSpc>
              <a:spcBef>
                <a:spcPts val="0"/>
              </a:spcBef>
              <a:spcAft>
                <a:spcPts val="0"/>
              </a:spcAft>
              <a:buSzPts val="1400"/>
              <a:buNone/>
              <a:defRPr sz="1867" b="0" i="0" u="none" cap="none">
                <a:solidFill>
                  <a:srgbClr val="000000"/>
                </a:solidFill>
                <a:latin typeface="Arial"/>
                <a:ea typeface="Arial"/>
                <a:cs typeface="Arial"/>
              </a:defRPr>
            </a:lvl9pPr>
          </a:lstStyle>
          <a:p>
            <a:endParaRPr/>
          </a:p>
        </p:txBody>
      </p:sp>
      <p:sp>
        <p:nvSpPr>
          <p:cNvPr id="26" name="Google Shape;26;p17">
            <a:extLst>
              <a:ext uri="{FF2B5EF4-FFF2-40B4-BE49-F238E27FC236}">
                <a16:creationId xmlns:a16="http://schemas.microsoft.com/office/drawing/2014/main" id="{D1F10218-CA22-45B6-A104-8F448D7260A3}"/>
              </a:ext>
            </a:extLst>
          </p:cNvPr>
          <p:cNvSpPr>
            <a:spLocks noGrp="1"/>
          </p:cNvSpPr>
          <p:nvPr>
            <p:ph type="sldNum" idx="12"/>
          </p:nvPr>
        </p:nvSpPr>
        <p:spPr>
          <a:xfrm>
            <a:off x="11102801" y="6131354"/>
            <a:ext cx="731505" cy="524922"/>
          </a:xfrm>
          <a:prstGeom prst="rect">
            <a:avLst/>
          </a:prstGeom>
          <a:noFill/>
          <a:ln>
            <a:noFill/>
          </a:ln>
        </p:spPr>
        <p:txBody>
          <a:bodyPr spcFirstLastPara="1" wrap="square" lIns="0" tIns="0" rIns="0" bIns="0" anchor="ctr">
            <a:noAutofit/>
          </a:bodyPr>
          <a:lstStyle>
            <a:lvl1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1pPr>
            <a:lvl2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2pPr>
            <a:lvl3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3pPr>
            <a:lvl4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4pPr>
            <a:lvl5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5pPr>
            <a:lvl6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6pPr>
            <a:lvl7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7pPr>
            <a:lvl8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8pPr>
            <a:lvl9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9pPr>
          </a:lstStyle>
          <a:p>
            <a:pPr marL="0" lvl="0" indent="0" algn="r">
              <a:spcBef>
                <a:spcPts val="0"/>
              </a:spcBef>
              <a:spcAft>
                <a:spcPts val="0"/>
              </a:spcAft>
              <a:buNone/>
            </a:pPr>
            <a:fld id="{00000000-1234-1234-1234-123412341234}" type="slidenum">
              <a:t>‹Nº›</a:t>
            </a:fld>
            <a:endParaRPr/>
          </a:p>
        </p:txBody>
      </p:sp>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4" name="Google Shape;34;p19">
            <a:extLst>
              <a:ext uri="{FF2B5EF4-FFF2-40B4-BE49-F238E27FC236}">
                <a16:creationId xmlns:a16="http://schemas.microsoft.com/office/drawing/2014/main" id="{4C571782-EED6-41CD-B592-3895D3FECF31}"/>
              </a:ext>
            </a:extLst>
          </p:cNvPr>
          <p:cNvSpPr>
            <a:spLocks noGrp="1"/>
          </p:cNvSpPr>
          <p:nvPr/>
        </p:nvSpPr>
        <p:spPr>
          <a:xfrm>
            <a:off x="1" y="1"/>
            <a:ext cx="12190412" cy="6859588"/>
          </a:xfrm>
          <a:prstGeom prst="rect">
            <a:avLst/>
          </a:prstGeom>
          <a:gradFill>
            <a:gsLst>
              <a:gs pos="0">
                <a:schemeClr val="lt1"/>
              </a:gs>
              <a:gs pos="54000">
                <a:schemeClr val="lt1"/>
              </a:gs>
              <a:gs pos="80000">
                <a:srgbClr val="E9F5F9"/>
              </a:gs>
              <a:gs pos="99000">
                <a:srgbClr val="E9F5F9"/>
              </a:gs>
              <a:gs pos="100000">
                <a:srgbClr val="E9F5F9"/>
              </a:gs>
            </a:gsLst>
            <a:lin ang="2700000"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pic>
        <p:nvPicPr>
          <p:cNvPr id="42" name="Google Shape;35;p19"/>
          <p:cNvPicPr>
            <a:picLocks noChangeAspect="1"/>
          </p:cNvPicPr>
          <p:nvPr/>
        </p:nvPicPr>
        <p:blipFill rotWithShape="1">
          <a:blip r:embed="rId6">
            <a:alphaModFix/>
          </a:blip>
          <a:srcRect/>
          <a:stretch/>
        </p:blipFill>
        <p:spPr>
          <a:xfrm>
            <a:off x="1" y="5982690"/>
            <a:ext cx="12190412" cy="876898"/>
          </a:xfrm>
          <a:prstGeom prst="rect">
            <a:avLst/>
          </a:prstGeom>
          <a:ln>
            <a:noFill/>
          </a:ln>
        </p:spPr>
      </p:pic>
      <p:sp>
        <p:nvSpPr>
          <p:cNvPr id="36" name="Google Shape;36;p19">
            <a:extLst>
              <a:ext uri="{FF2B5EF4-FFF2-40B4-BE49-F238E27FC236}">
                <a16:creationId xmlns:a16="http://schemas.microsoft.com/office/drawing/2014/main" id="{576BCD79-F9E3-4B5C-AABD-C49A5AC17309}"/>
              </a:ext>
            </a:extLst>
          </p:cNvPr>
          <p:cNvSpPr>
            <a:spLocks noGrp="1"/>
          </p:cNvSpPr>
          <p:nvPr/>
        </p:nvSpPr>
        <p:spPr>
          <a:xfrm rot="10800000" flipH="1">
            <a:off x="1" y="1003511"/>
            <a:ext cx="12190412" cy="45719"/>
          </a:xfrm>
          <a:prstGeom prst="rect">
            <a:avLst/>
          </a:prstGeom>
          <a:solidFill>
            <a:srgbClr val="CCEAEE"/>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pic>
        <p:nvPicPr>
          <p:cNvPr id="44" name="Google Shape;37;p19"/>
          <p:cNvPicPr>
            <a:picLocks noChangeAspect="1"/>
          </p:cNvPicPr>
          <p:nvPr/>
        </p:nvPicPr>
        <p:blipFill rotWithShape="1">
          <a:blip r:embed="rId7">
            <a:alphaModFix/>
          </a:blip>
          <a:srcRect/>
          <a:stretch/>
        </p:blipFill>
        <p:spPr>
          <a:xfrm>
            <a:off x="8920712" y="249620"/>
            <a:ext cx="2931311" cy="636655"/>
          </a:xfrm>
          <a:prstGeom prst="rect">
            <a:avLst/>
          </a:prstGeom>
          <a:ln>
            <a:noFill/>
          </a:ln>
        </p:spPr>
      </p:pic>
      <p:sp>
        <p:nvSpPr>
          <p:cNvPr id="38" name="Google Shape;38;p19">
            <a:extLst>
              <a:ext uri="{FF2B5EF4-FFF2-40B4-BE49-F238E27FC236}">
                <a16:creationId xmlns:a16="http://schemas.microsoft.com/office/drawing/2014/main" id="{EAAE3B5C-2948-47DF-934C-CE62CEB98606}"/>
              </a:ext>
            </a:extLst>
          </p:cNvPr>
          <p:cNvSpPr>
            <a:spLocks noGrp="1"/>
          </p:cNvSpPr>
          <p:nvPr>
            <p:ph type="sldNum" idx="12"/>
          </p:nvPr>
        </p:nvSpPr>
        <p:spPr>
          <a:xfrm>
            <a:off x="11102801" y="6131354"/>
            <a:ext cx="731505" cy="524922"/>
          </a:xfrm>
          <a:prstGeom prst="rect">
            <a:avLst/>
          </a:prstGeom>
          <a:noFill/>
          <a:ln>
            <a:noFill/>
          </a:ln>
        </p:spPr>
        <p:txBody>
          <a:bodyPr spcFirstLastPara="1" wrap="square" lIns="0" tIns="0" rIns="0" bIns="0" anchor="ctr">
            <a:noAutofit/>
          </a:bodyPr>
          <a:lstStyle>
            <a:lvl1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1pPr>
            <a:lvl2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2pPr>
            <a:lvl3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3pPr>
            <a:lvl4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4pPr>
            <a:lvl5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5pPr>
            <a:lvl6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6pPr>
            <a:lvl7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7pPr>
            <a:lvl8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8pPr>
            <a:lvl9pPr marL="0" marR="0" indent="0" algn="r">
              <a:lnSpc>
                <a:spcPct val="100000"/>
              </a:lnSpc>
              <a:spcBef>
                <a:spcPts val="0"/>
              </a:spcBef>
              <a:spcAft>
                <a:spcPts val="0"/>
              </a:spcAft>
              <a:buClr>
                <a:srgbClr val="000000"/>
              </a:buClr>
              <a:buSzPts val="1733"/>
              <a:buFont typeface="Arial"/>
              <a:buNone/>
              <a:defRPr sz="1733" b="0" i="0" u="none" cap="none">
                <a:solidFill>
                  <a:srgbClr val="088F9E"/>
                </a:solidFill>
                <a:latin typeface="Calibri"/>
                <a:ea typeface="Calibri"/>
                <a:cs typeface="Calibri"/>
              </a:defRPr>
            </a:lvl9pPr>
          </a:lstStyle>
          <a:p>
            <a:pPr marL="0" lvl="0" indent="0" algn="r">
              <a:spcBef>
                <a:spcPts val="0"/>
              </a:spcBef>
              <a:spcAft>
                <a:spcPts val="0"/>
              </a:spcAft>
              <a:buNone/>
            </a:pPr>
            <a:fld id="{00000000-1234-1234-1234-123412341234}" type="slidenum">
              <a:t>‹Nº›</a:t>
            </a:fld>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hf sldNum="0" hdr="0" ftr="0" dt="0"/>
  <p:txStyles>
    <p:title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pic>
        <p:nvPicPr>
          <p:cNvPr id="74" name="Google Shape;60;p1"/>
          <p:cNvPicPr>
            <a:picLocks noChangeAspect="1"/>
          </p:cNvPicPr>
          <p:nvPr/>
        </p:nvPicPr>
        <p:blipFill rotWithShape="1">
          <a:blip r:embed="rId3">
            <a:alphaModFix/>
          </a:blip>
          <a:srcRect/>
          <a:stretch/>
        </p:blipFill>
        <p:spPr>
          <a:xfrm>
            <a:off x="1" y="0"/>
            <a:ext cx="12190411" cy="6859588"/>
          </a:xfrm>
          <a:prstGeom prst="rect">
            <a:avLst/>
          </a:prstGeom>
          <a:ln>
            <a:noFill/>
          </a:ln>
        </p:spPr>
      </p:pic>
      <p:sp>
        <p:nvSpPr>
          <p:cNvPr id="61" name="Google Shape;61;p1">
            <a:extLst>
              <a:ext uri="{FF2B5EF4-FFF2-40B4-BE49-F238E27FC236}">
                <a16:creationId xmlns:a16="http://schemas.microsoft.com/office/drawing/2014/main" id="{C32AFE0E-B262-4ACE-B092-639D21F558A2}"/>
              </a:ext>
            </a:extLst>
          </p:cNvPr>
          <p:cNvSpPr>
            <a:spLocks noGrp="1"/>
          </p:cNvSpPr>
          <p:nvPr/>
        </p:nvSpPr>
        <p:spPr>
          <a:xfrm>
            <a:off x="1" y="0"/>
            <a:ext cx="12190412" cy="6896336"/>
          </a:xfrm>
          <a:prstGeom prst="rect">
            <a:avLst/>
          </a:prstGeom>
          <a:solidFill>
            <a:schemeClr val="lt1">
              <a:alpha val="36863"/>
            </a:schemeClr>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sp>
        <p:nvSpPr>
          <p:cNvPr id="62" name="Google Shape;62;p1">
            <a:extLst>
              <a:ext uri="{FF2B5EF4-FFF2-40B4-BE49-F238E27FC236}">
                <a16:creationId xmlns:a16="http://schemas.microsoft.com/office/drawing/2014/main" id="{1A23FB57-188D-4ADC-981D-AD83653300AB}"/>
              </a:ext>
            </a:extLst>
          </p:cNvPr>
          <p:cNvSpPr>
            <a:spLocks noGrp="1"/>
          </p:cNvSpPr>
          <p:nvPr/>
        </p:nvSpPr>
        <p:spPr>
          <a:xfrm>
            <a:off x="1" y="-3850"/>
            <a:ext cx="12190412" cy="1874739"/>
          </a:xfrm>
          <a:prstGeom prst="rect">
            <a:avLst/>
          </a:prstGeom>
          <a:gradFill>
            <a:gsLst>
              <a:gs pos="0">
                <a:srgbClr val="FFFFFF">
                  <a:alpha val="56078"/>
                </a:srgbClr>
              </a:gs>
              <a:gs pos="38000">
                <a:schemeClr val="lt1"/>
              </a:gs>
              <a:gs pos="100000">
                <a:srgbClr val="E7E6E6">
                  <a:alpha val="0"/>
                </a:srgbClr>
              </a:gs>
            </a:gsLst>
            <a:lin ang="2700006" scaled="0"/>
          </a:gra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sp>
        <p:nvSpPr>
          <p:cNvPr id="63" name="Google Shape;63;p1">
            <a:extLst>
              <a:ext uri="{FF2B5EF4-FFF2-40B4-BE49-F238E27FC236}">
                <a16:creationId xmlns:a16="http://schemas.microsoft.com/office/drawing/2014/main" id="{B4CE0BAA-B4DF-4E22-933C-CFBAA932D3EF}"/>
              </a:ext>
            </a:extLst>
          </p:cNvPr>
          <p:cNvSpPr>
            <a:spLocks noGrp="1"/>
          </p:cNvSpPr>
          <p:nvPr/>
        </p:nvSpPr>
        <p:spPr>
          <a:xfrm>
            <a:off x="1590225" y="3324409"/>
            <a:ext cx="9009960" cy="860972"/>
          </a:xfrm>
          <a:prstGeom prst="rect">
            <a:avLst/>
          </a:prstGeom>
          <a:noFill/>
          <a:ln>
            <a:noFill/>
          </a:ln>
        </p:spPr>
        <p:txBody>
          <a:bodyPr spcFirstLastPara="1" wrap="square" lIns="132725" tIns="66350" rIns="132725" bIns="66350" anchor="t">
            <a:noAutofit/>
          </a:bodyPr>
          <a:lstStyle/>
          <a:p>
            <a:pPr marL="0" marR="0" lvl="0" indent="0" algn="l">
              <a:lnSpc>
                <a:spcPct val="100000"/>
              </a:lnSpc>
              <a:spcBef>
                <a:spcPts val="0"/>
              </a:spcBef>
              <a:spcAft>
                <a:spcPts val="0"/>
              </a:spcAft>
              <a:buClr>
                <a:schemeClr val="hlink"/>
              </a:buClr>
              <a:buSzPts val="3200"/>
              <a:buFont typeface="Gulimche"/>
              <a:buNone/>
            </a:pPr>
            <a:r>
              <a:rPr sz="3600" b="1" i="0" u="none" cap="none">
                <a:solidFill>
                  <a:srgbClr val="088F9E"/>
                </a:solidFill>
                <a:latin typeface="Calibri"/>
                <a:ea typeface="Calibri"/>
                <a:cs typeface="Calibri"/>
              </a:rPr>
              <a:t>Rationality and Effectiveness in Regulation</a:t>
            </a:r>
            <a:endParaRPr/>
          </a:p>
          <a:p>
            <a:pPr marL="0" marR="0" lvl="0" indent="0" algn="ctr">
              <a:lnSpc>
                <a:spcPct val="100000"/>
              </a:lnSpc>
              <a:spcBef>
                <a:spcPts val="0"/>
              </a:spcBef>
              <a:spcAft>
                <a:spcPts val="0"/>
              </a:spcAft>
              <a:buClr>
                <a:schemeClr val="hlink"/>
              </a:buClr>
              <a:buSzPts val="3200"/>
              <a:buFont typeface="Gulimche"/>
              <a:buNone/>
            </a:pPr>
            <a:r>
              <a:rPr sz="2400" b="1" i="0" u="none" cap="none">
                <a:solidFill>
                  <a:srgbClr val="088F9E"/>
                </a:solidFill>
                <a:latin typeface="Calibri"/>
                <a:ea typeface="Calibri"/>
                <a:cs typeface="Calibri"/>
              </a:rPr>
              <a:t>Luis Ferney Moreno PhD</a:t>
            </a:r>
            <a:endParaRPr sz="2400" b="0" i="0" u="none" cap="none">
              <a:solidFill>
                <a:srgbClr val="088F9E"/>
              </a:solidFill>
              <a:latin typeface="Calibri"/>
              <a:ea typeface="Calibri"/>
              <a:cs typeface="Calibri"/>
            </a:endParaRPr>
          </a:p>
        </p:txBody>
      </p:sp>
      <p:sp>
        <p:nvSpPr>
          <p:cNvPr id="64" name="Google Shape;64;p1">
            <a:extLst>
              <a:ext uri="{FF2B5EF4-FFF2-40B4-BE49-F238E27FC236}">
                <a16:creationId xmlns:a16="http://schemas.microsoft.com/office/drawing/2014/main" id="{EE6BB205-51DE-41FA-AE94-6AB3D6D4D5C7}"/>
              </a:ext>
            </a:extLst>
          </p:cNvPr>
          <p:cNvSpPr>
            <a:spLocks noGrp="1"/>
          </p:cNvSpPr>
          <p:nvPr/>
        </p:nvSpPr>
        <p:spPr>
          <a:xfrm rot="10800000" flipH="1">
            <a:off x="1" y="1854588"/>
            <a:ext cx="12190412" cy="45719"/>
          </a:xfrm>
          <a:prstGeom prst="rect">
            <a:avLst/>
          </a:prstGeom>
          <a:solidFill>
            <a:srgbClr val="44B5C2"/>
          </a:solidFill>
          <a:ln>
            <a:noFill/>
          </a:ln>
        </p:spPr>
        <p:txBody>
          <a:bodyPr spcFirstLastPara="1" wrap="square" lIns="91425" tIns="45700" rIns="91425" bIns="45700" anchor="ctr">
            <a:noAutofit/>
          </a:bodyPr>
          <a:lstStyle/>
          <a:p>
            <a:pPr marL="0" marR="0" lvl="0" indent="0" algn="ctr">
              <a:lnSpc>
                <a:spcPct val="100000"/>
              </a:lnSpc>
              <a:spcBef>
                <a:spcPts val="0"/>
              </a:spcBef>
              <a:spcAft>
                <a:spcPts val="0"/>
              </a:spcAft>
              <a:buNone/>
            </a:pPr>
            <a:endParaRPr sz="1867" b="0" i="0" u="none" cap="none">
              <a:solidFill>
                <a:srgbClr val="009DD9"/>
              </a:solidFill>
              <a:latin typeface="Calibri"/>
              <a:ea typeface="Calibri"/>
              <a:cs typeface="Calibri"/>
            </a:endParaRPr>
          </a:p>
        </p:txBody>
      </p:sp>
      <p:pic>
        <p:nvPicPr>
          <p:cNvPr id="79" name="Google Shape;66;p1"/>
          <p:cNvPicPr>
            <a:picLocks noChangeAspect="1"/>
          </p:cNvPicPr>
          <p:nvPr/>
        </p:nvPicPr>
        <p:blipFill rotWithShape="1">
          <a:blip r:embed="rId4">
            <a:alphaModFix/>
          </a:blip>
          <a:srcRect/>
          <a:stretch/>
        </p:blipFill>
        <p:spPr>
          <a:xfrm>
            <a:off x="7494450" y="432250"/>
            <a:ext cx="3805613" cy="1159416"/>
          </a:xfrm>
          <a:prstGeom prst="rect">
            <a:avLst/>
          </a:prstGeom>
          <a:ln>
            <a:noFill/>
          </a:ln>
        </p:spPr>
      </p:pic>
      <p:pic>
        <p:nvPicPr>
          <p:cNvPr id="80" name="Google Shape;67;p1"/>
          <p:cNvPicPr>
            <a:picLocks noChangeAspect="1"/>
          </p:cNvPicPr>
          <p:nvPr/>
        </p:nvPicPr>
        <p:blipFill rotWithShape="1">
          <a:blip r:embed="rId5">
            <a:alphaModFix/>
          </a:blip>
          <a:srcRect/>
          <a:stretch/>
        </p:blipFill>
        <p:spPr>
          <a:xfrm>
            <a:off x="925794" y="432250"/>
            <a:ext cx="4323072" cy="1210062"/>
          </a:xfrm>
          <a:prstGeom prst="rect">
            <a:avLst/>
          </a:prstGeom>
          <a:ln>
            <a:noFill/>
          </a:ln>
        </p:spPr>
      </p:pic>
      <p:pic>
        <p:nvPicPr>
          <p:cNvPr id="81" name="Google Shape;68;p1"/>
          <p:cNvPicPr>
            <a:picLocks noChangeAspect="1"/>
          </p:cNvPicPr>
          <p:nvPr/>
        </p:nvPicPr>
        <p:blipFill rotWithShape="1">
          <a:blip r:embed="rId6">
            <a:alphaModFix/>
          </a:blip>
          <a:srcRect/>
          <a:stretch/>
        </p:blipFill>
        <p:spPr>
          <a:xfrm>
            <a:off x="-1" y="6025489"/>
            <a:ext cx="12190413" cy="876898"/>
          </a:xfrm>
          <a:prstGeom prst="rect">
            <a:avLst/>
          </a:prstGeom>
          <a:ln>
            <a:noFill/>
          </a:ln>
        </p:spPr>
      </p:pic>
      <p:sp>
        <p:nvSpPr>
          <p:cNvPr id="69" name="Google Shape;69;p1">
            <a:extLst>
              <a:ext uri="{FF2B5EF4-FFF2-40B4-BE49-F238E27FC236}">
                <a16:creationId xmlns:a16="http://schemas.microsoft.com/office/drawing/2014/main" id="{65132819-6A30-4C14-BA6A-9420969FBC5F}"/>
              </a:ext>
            </a:extLst>
          </p:cNvPr>
          <p:cNvSpPr>
            <a:spLocks noGrp="1"/>
          </p:cNvSpPr>
          <p:nvPr/>
        </p:nvSpPr>
        <p:spPr>
          <a:xfrm>
            <a:off x="1039543" y="6517428"/>
            <a:ext cx="2016899" cy="307777"/>
          </a:xfrm>
          <a:prstGeom prst="rect">
            <a:avLst/>
          </a:prstGeom>
          <a:noFill/>
          <a:ln>
            <a:noFill/>
          </a:ln>
        </p:spPr>
        <p:txBody>
          <a:bodyPr spcFirstLastPara="1" wrap="square" lIns="91425" tIns="45700" rIns="91425" bIns="45700" anchor="t">
            <a:spAutoFit/>
          </a:bodyPr>
          <a:lstStyle/>
          <a:p>
            <a:pPr marL="0" marR="0" lvl="0" indent="0" algn="l">
              <a:lnSpc>
                <a:spcPct val="100000"/>
              </a:lnSpc>
              <a:spcBef>
                <a:spcPts val="0"/>
              </a:spcBef>
              <a:spcAft>
                <a:spcPts val="0"/>
              </a:spcAft>
              <a:buNone/>
            </a:pPr>
            <a:r>
              <a:rPr sz="1400" b="0" i="0" u="none" cap="none">
                <a:solidFill>
                  <a:schemeClr val="lt1"/>
                </a:solidFill>
                <a:latin typeface="Calibri"/>
                <a:ea typeface="Calibri"/>
                <a:cs typeface="Calibri"/>
              </a:rPr>
              <a:t>	 23/09/2026</a:t>
            </a:r>
            <a:endParaRPr/>
          </a:p>
        </p:txBody>
      </p:sp>
    </p:spTree>
    <p:extLst>
      <p:ext uri="{BB962C8B-B14F-4D97-AF65-F5344CB8AC3E}">
        <p14:creationId xmlns:p14="http://schemas.microsoft.com/office/powerpoint/2010/main" val="1555614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43582-3B9C-726E-B1D3-535431A3CB27}"/>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96EB4686-CF6D-6A89-A27F-EDC21E62A7AD}"/>
              </a:ext>
            </a:extLst>
          </p:cNvPr>
          <p:cNvSpPr>
            <a:spLocks noGrp="1"/>
          </p:cNvSpPr>
          <p:nvPr>
            <p:ph type="ctrTitle"/>
          </p:nvPr>
        </p:nvSpPr>
        <p:spPr>
          <a:xfrm>
            <a:off x="160868" y="237806"/>
            <a:ext cx="8204953" cy="486304"/>
          </a:xfrm>
        </p:spPr>
        <p:txBody>
          <a:bodyPr/>
          <a:lstStyle/>
          <a:p>
            <a:pPr algn="ctr"/>
            <a:r>
              <a:rPr lang="en-US" sz="3100" dirty="0"/>
              <a:t>Our Understanding of Regulation</a:t>
            </a:r>
          </a:p>
        </p:txBody>
      </p:sp>
      <p:pic>
        <p:nvPicPr>
          <p:cNvPr id="4" name="Imagen 3">
            <a:extLst>
              <a:ext uri="{FF2B5EF4-FFF2-40B4-BE49-F238E27FC236}">
                <a16:creationId xmlns:a16="http://schemas.microsoft.com/office/drawing/2014/main" id="{E42ECEA3-0AB5-03AB-A871-029DF5D2AFD8}"/>
              </a:ext>
            </a:extLst>
          </p:cNvPr>
          <p:cNvPicPr>
            <a:picLocks noChangeAspect="1"/>
          </p:cNvPicPr>
          <p:nvPr/>
        </p:nvPicPr>
        <p:blipFill>
          <a:blip r:embed="rId2"/>
          <a:srcRect t="22587"/>
          <a:stretch>
            <a:fillRect/>
          </a:stretch>
        </p:blipFill>
        <p:spPr>
          <a:xfrm>
            <a:off x="2479939" y="1193800"/>
            <a:ext cx="7501320" cy="3742267"/>
          </a:xfrm>
          <a:prstGeom prst="rect">
            <a:avLst/>
          </a:prstGeom>
        </p:spPr>
      </p:pic>
      <p:sp>
        <p:nvSpPr>
          <p:cNvPr id="3" name="CuadroTexto 2">
            <a:extLst>
              <a:ext uri="{FF2B5EF4-FFF2-40B4-BE49-F238E27FC236}">
                <a16:creationId xmlns:a16="http://schemas.microsoft.com/office/drawing/2014/main" id="{E9852438-CE65-A85C-5D05-7101C01B8108}"/>
              </a:ext>
            </a:extLst>
          </p:cNvPr>
          <p:cNvSpPr txBox="1"/>
          <p:nvPr/>
        </p:nvSpPr>
        <p:spPr>
          <a:xfrm>
            <a:off x="160868" y="5301778"/>
            <a:ext cx="12029545" cy="646331"/>
          </a:xfrm>
          <a:prstGeom prst="rect">
            <a:avLst/>
          </a:prstGeom>
          <a:noFill/>
        </p:spPr>
        <p:txBody>
          <a:bodyPr wrap="square">
            <a:spAutoFit/>
          </a:bodyPr>
          <a:lstStyle/>
          <a:p>
            <a:pPr algn="ctr">
              <a:buNone/>
            </a:pPr>
            <a:r>
              <a:rPr lang="es-CO" dirty="0" err="1"/>
              <a:t>Regulation</a:t>
            </a:r>
            <a:r>
              <a:rPr lang="es-CO" dirty="0"/>
              <a:t> </a:t>
            </a:r>
            <a:r>
              <a:rPr lang="es-CO" dirty="0" err="1"/>
              <a:t>sits</a:t>
            </a:r>
            <a:r>
              <a:rPr lang="es-CO" dirty="0"/>
              <a:t> </a:t>
            </a:r>
            <a:r>
              <a:rPr lang="es-CO" dirty="0" err="1"/>
              <a:t>on</a:t>
            </a:r>
            <a:r>
              <a:rPr lang="es-CO" dirty="0"/>
              <a:t> a legal </a:t>
            </a:r>
            <a:r>
              <a:rPr lang="es-CO" dirty="0" err="1"/>
              <a:t>foundation</a:t>
            </a:r>
            <a:r>
              <a:rPr lang="es-CO" dirty="0"/>
              <a:t>, </a:t>
            </a:r>
            <a:r>
              <a:rPr lang="es-CO" dirty="0" err="1"/>
              <a:t>but</a:t>
            </a:r>
            <a:r>
              <a:rPr lang="es-CO" dirty="0"/>
              <a:t> </a:t>
            </a:r>
            <a:r>
              <a:rPr lang="es-CO" dirty="0" err="1"/>
              <a:t>its</a:t>
            </a:r>
            <a:r>
              <a:rPr lang="es-CO" dirty="0"/>
              <a:t> </a:t>
            </a:r>
            <a:r>
              <a:rPr lang="es-CO" dirty="0" err="1"/>
              <a:t>design</a:t>
            </a:r>
            <a:r>
              <a:rPr lang="es-CO" dirty="0"/>
              <a:t> </a:t>
            </a:r>
            <a:r>
              <a:rPr lang="es-CO" dirty="0" err="1"/>
              <a:t>requires</a:t>
            </a:r>
            <a:r>
              <a:rPr lang="es-CO" dirty="0"/>
              <a:t> </a:t>
            </a:r>
            <a:r>
              <a:rPr lang="es-CO" dirty="0" err="1"/>
              <a:t>economics</a:t>
            </a:r>
            <a:r>
              <a:rPr lang="es-CO" dirty="0"/>
              <a:t>, </a:t>
            </a:r>
            <a:r>
              <a:rPr lang="es-CO" dirty="0" err="1"/>
              <a:t>engineering</a:t>
            </a:r>
            <a:r>
              <a:rPr lang="es-CO" dirty="0"/>
              <a:t>, and data </a:t>
            </a:r>
            <a:r>
              <a:rPr lang="es-CO" dirty="0" err="1"/>
              <a:t>science</a:t>
            </a:r>
            <a:r>
              <a:rPr lang="es-CO" dirty="0"/>
              <a:t> </a:t>
            </a:r>
            <a:r>
              <a:rPr lang="es-CO" dirty="0" err="1"/>
              <a:t>to</a:t>
            </a:r>
            <a:r>
              <a:rPr lang="es-CO" dirty="0"/>
              <a:t> </a:t>
            </a:r>
            <a:r>
              <a:rPr lang="es-CO" dirty="0" err="1"/>
              <a:t>work</a:t>
            </a:r>
            <a:r>
              <a:rPr lang="es-CO" dirty="0"/>
              <a:t> in </a:t>
            </a:r>
            <a:r>
              <a:rPr lang="es-CO" dirty="0" err="1"/>
              <a:t>practice</a:t>
            </a:r>
            <a:r>
              <a:rPr lang="es-CO" dirty="0"/>
              <a:t>.</a:t>
            </a:r>
          </a:p>
        </p:txBody>
      </p:sp>
    </p:spTree>
    <p:extLst>
      <p:ext uri="{BB962C8B-B14F-4D97-AF65-F5344CB8AC3E}">
        <p14:creationId xmlns:p14="http://schemas.microsoft.com/office/powerpoint/2010/main" val="1712982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Google Shape;74;p2">
            <a:extLst>
              <a:ext uri="{FF2B5EF4-FFF2-40B4-BE49-F238E27FC236}">
                <a16:creationId xmlns:a16="http://schemas.microsoft.com/office/drawing/2014/main" id="{A659ECDA-7890-42D0-BC01-1F255C41A581}"/>
              </a:ext>
            </a:extLst>
          </p:cNvPr>
          <p:cNvSpPr>
            <a:spLocks noGrp="1"/>
          </p:cNvSpPr>
          <p:nvPr>
            <p:ph type="ctrTitle"/>
          </p:nvPr>
        </p:nvSpPr>
        <p:spPr>
          <a:xfrm>
            <a:off x="2495550" y="2886075"/>
            <a:ext cx="7191375" cy="1504950"/>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4400"/>
              <a:buFont typeface="Calibri"/>
              <a:buNone/>
            </a:pPr>
            <a:r>
              <a:t>Rationality of regulatory decision-making</a:t>
            </a:r>
          </a:p>
        </p:txBody>
      </p:sp>
    </p:spTree>
    <p:extLst>
      <p:ext uri="{BB962C8B-B14F-4D97-AF65-F5344CB8AC3E}">
        <p14:creationId xmlns:p14="http://schemas.microsoft.com/office/powerpoint/2010/main" val="637281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Google Shape;79;p3">
            <a:extLst>
              <a:ext uri="{FF2B5EF4-FFF2-40B4-BE49-F238E27FC236}">
                <a16:creationId xmlns:a16="http://schemas.microsoft.com/office/drawing/2014/main" id="{41835A5E-9DD6-4FF5-AD2E-8C25997FA9AF}"/>
              </a:ext>
            </a:extLst>
          </p:cNvPr>
          <p:cNvSpPr>
            <a:spLocks noGrp="1"/>
          </p:cNvSpPr>
          <p:nvPr>
            <p:ph type="ctrTitle"/>
          </p:nvPr>
        </p:nvSpPr>
        <p:spPr>
          <a:xfrm>
            <a:off x="558800" y="318030"/>
            <a:ext cx="9142413" cy="486304"/>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088F9E"/>
              </a:buClr>
              <a:buSzPts val="3200"/>
              <a:buFont typeface="Calibri"/>
              <a:buNone/>
            </a:pPr>
            <a:r>
              <a:t>Legality is necessary- but not sufficient</a:t>
            </a:r>
          </a:p>
        </p:txBody>
      </p:sp>
      <p:sp>
        <p:nvSpPr>
          <p:cNvPr id="80" name="Google Shape;80;p3">
            <a:extLst>
              <a:ext uri="{FF2B5EF4-FFF2-40B4-BE49-F238E27FC236}">
                <a16:creationId xmlns:a16="http://schemas.microsoft.com/office/drawing/2014/main" id="{08B138C9-2704-40BC-9B46-8546BDED0289}"/>
              </a:ext>
            </a:extLst>
          </p:cNvPr>
          <p:cNvSpPr>
            <a:spLocks noGrp="1"/>
          </p:cNvSpPr>
          <p:nvPr>
            <p:ph type="subTitle" idx="1"/>
          </p:nvPr>
        </p:nvSpPr>
        <p:spPr>
          <a:xfrm>
            <a:off x="1524000" y="1735667"/>
            <a:ext cx="9142413" cy="3523721"/>
          </a:xfrm>
          <a:prstGeom prst="rect">
            <a:avLst/>
          </a:prstGeom>
          <a:noFill/>
          <a:ln>
            <a:noFill/>
          </a:ln>
        </p:spPr>
        <p:txBody>
          <a:bodyPr spcFirstLastPara="1" wrap="square" lIns="91425" tIns="45700" rIns="91425" bIns="45700" anchor="t">
            <a:noAutofit/>
          </a:bodyPr>
          <a:lstStyle/>
          <a:p>
            <a:pPr marL="342900" lvl="0" indent="-342900" algn="just">
              <a:lnSpc>
                <a:spcPct val="90000"/>
              </a:lnSpc>
              <a:spcBef>
                <a:spcPts val="0"/>
              </a:spcBef>
              <a:spcAft>
                <a:spcPts val="0"/>
              </a:spcAft>
              <a:buSzPts val="2400"/>
              <a:buChar char="•"/>
            </a:pPr>
            <a:r>
              <a:t>LEGALITY</a:t>
            </a:r>
          </a:p>
          <a:p>
            <a:pPr marL="0" lvl="0" indent="0" algn="just">
              <a:lnSpc>
                <a:spcPct val="90000"/>
              </a:lnSpc>
              <a:spcBef>
                <a:spcPts val="1000"/>
              </a:spcBef>
              <a:spcAft>
                <a:spcPts val="0"/>
              </a:spcAft>
              <a:buSzPts val="2400"/>
              <a:buNone/>
            </a:pPr>
            <a:r>
              <a:t>The regulator acts within its statutory authority and follows the procedure required by law.</a:t>
            </a:r>
          </a:p>
          <a:p>
            <a:pPr marL="342900" lvl="0" indent="-342900" algn="just">
              <a:lnSpc>
                <a:spcPct val="90000"/>
              </a:lnSpc>
              <a:spcBef>
                <a:spcPts val="1000"/>
              </a:spcBef>
              <a:spcAft>
                <a:spcPts val="0"/>
              </a:spcAft>
              <a:buSzPts val="2400"/>
              <a:buChar char="•"/>
            </a:pPr>
            <a:r>
              <a:t>RATIONALITY</a:t>
            </a:r>
          </a:p>
          <a:p>
            <a:pPr marL="0" lvl="0" indent="0" algn="just">
              <a:lnSpc>
                <a:spcPct val="90000"/>
              </a:lnSpc>
              <a:spcBef>
                <a:spcPts val="1000"/>
              </a:spcBef>
              <a:spcAft>
                <a:spcPts val="0"/>
              </a:spcAft>
              <a:buSzPts val="2400"/>
              <a:buNone/>
            </a:pPr>
            <a:r>
              <a:t>The administrative record shows a rational connection between the evidence, the chosen means, and the public objective.</a:t>
            </a:r>
          </a:p>
          <a:p>
            <a:pPr marL="0" lvl="0" indent="0" algn="just">
              <a:lnSpc>
                <a:spcPct val="90000"/>
              </a:lnSpc>
              <a:spcBef>
                <a:spcPts val="1000"/>
              </a:spcBef>
              <a:spcAft>
                <a:spcPts val="0"/>
              </a:spcAft>
              <a:buSzPts val="2300"/>
              <a:buNone/>
            </a:pPr>
            <a:r>
              <a:rPr sz="2300" b="1">
                <a:solidFill>
                  <a:srgbClr val="44B5C2"/>
                </a:solidFill>
              </a:rPr>
              <a:t>The strongest rule is lawfully adopted and supported by reasoned, evidence-based justification</a:t>
            </a:r>
            <a:endParaRPr/>
          </a:p>
          <a:p>
            <a:pPr marL="0" lvl="0" indent="0" algn="l">
              <a:lnSpc>
                <a:spcPct val="90000"/>
              </a:lnSpc>
              <a:spcBef>
                <a:spcPts val="1000"/>
              </a:spcBef>
              <a:spcAft>
                <a:spcPts val="0"/>
              </a:spcAft>
              <a:buSzPts val="2400"/>
              <a:buNone/>
            </a:pPr>
            <a:endParaRPr/>
          </a:p>
        </p:txBody>
      </p:sp>
      <p:sp>
        <p:nvSpPr>
          <p:cNvPr id="81" name="Google Shape;81;p3">
            <a:extLst>
              <a:ext uri="{FF2B5EF4-FFF2-40B4-BE49-F238E27FC236}">
                <a16:creationId xmlns:a16="http://schemas.microsoft.com/office/drawing/2014/main" id="{F57C8F44-2D7D-4CAA-8D45-F85A2AFF1B5B}"/>
              </a:ext>
            </a:extLst>
          </p:cNvPr>
          <p:cNvSpPr>
            <a:spLocks noGrp="1"/>
          </p:cNvSpPr>
          <p:nvPr>
            <p:ph type="body" idx="2"/>
          </p:nvPr>
        </p:nvSpPr>
        <p:spPr>
          <a:xfrm>
            <a:off x="1524000" y="1049867"/>
            <a:ext cx="9142413" cy="685800"/>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44B5C2"/>
              </a:buClr>
              <a:buSzPts val="2300"/>
              <a:buNone/>
            </a:pPr>
            <a:r>
              <a:rPr sz="2300"/>
              <a:t>A defensible regulatory decision must satisfy two distinct requirements</a:t>
            </a:r>
            <a:endParaRPr/>
          </a:p>
        </p:txBody>
      </p:sp>
    </p:spTree>
    <p:extLst>
      <p:ext uri="{BB962C8B-B14F-4D97-AF65-F5344CB8AC3E}">
        <p14:creationId xmlns:p14="http://schemas.microsoft.com/office/powerpoint/2010/main" val="1231247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Google Shape;86;p4">
            <a:extLst>
              <a:ext uri="{FF2B5EF4-FFF2-40B4-BE49-F238E27FC236}">
                <a16:creationId xmlns:a16="http://schemas.microsoft.com/office/drawing/2014/main" id="{39430E1F-7909-4CD1-9387-B0CE3D30C79E}"/>
              </a:ext>
            </a:extLst>
          </p:cNvPr>
          <p:cNvSpPr>
            <a:spLocks noGrp="1"/>
          </p:cNvSpPr>
          <p:nvPr>
            <p:ph type="ctrTitle"/>
          </p:nvPr>
        </p:nvSpPr>
        <p:spPr>
          <a:xfrm>
            <a:off x="558801" y="318030"/>
            <a:ext cx="8434198" cy="486304"/>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088F9E"/>
              </a:buClr>
              <a:buSzPts val="3100"/>
              <a:buFont typeface="Calibri"/>
              <a:buNone/>
            </a:pPr>
            <a:r>
              <a:rPr sz="3100" dirty="0"/>
              <a:t>Sound regulation uses two complementary lenses</a:t>
            </a:r>
            <a:endParaRPr dirty="0"/>
          </a:p>
        </p:txBody>
      </p:sp>
      <p:sp>
        <p:nvSpPr>
          <p:cNvPr id="87" name="Google Shape;87;p4">
            <a:extLst>
              <a:ext uri="{FF2B5EF4-FFF2-40B4-BE49-F238E27FC236}">
                <a16:creationId xmlns:a16="http://schemas.microsoft.com/office/drawing/2014/main" id="{5AD4E955-9A2B-4105-9B0C-AC28BE19765D}"/>
              </a:ext>
            </a:extLst>
          </p:cNvPr>
          <p:cNvSpPr>
            <a:spLocks noGrp="1"/>
          </p:cNvSpPr>
          <p:nvPr>
            <p:ph type="subTitle" idx="1"/>
          </p:nvPr>
        </p:nvSpPr>
        <p:spPr>
          <a:xfrm>
            <a:off x="1523999" y="1274273"/>
            <a:ext cx="9142413" cy="3523721"/>
          </a:xfrm>
          <a:prstGeom prst="rect">
            <a:avLst/>
          </a:prstGeom>
          <a:noFill/>
          <a:ln>
            <a:noFill/>
          </a:ln>
        </p:spPr>
        <p:txBody>
          <a:bodyPr spcFirstLastPara="1" wrap="square" lIns="91425" tIns="45700" rIns="91425" bIns="45700" anchor="t">
            <a:noAutofit/>
          </a:bodyPr>
          <a:lstStyle/>
          <a:p>
            <a:pPr marL="342900" lvl="0" indent="-342900" algn="just">
              <a:lnSpc>
                <a:spcPct val="90000"/>
              </a:lnSpc>
              <a:spcBef>
                <a:spcPts val="0"/>
              </a:spcBef>
              <a:spcAft>
                <a:spcPts val="0"/>
              </a:spcAft>
              <a:buSzPts val="2300"/>
              <a:buChar char="•"/>
            </a:pPr>
            <a:r>
              <a:rPr sz="2300" b="1" dirty="0">
                <a:solidFill>
                  <a:srgbClr val="44B5C2"/>
                </a:solidFill>
              </a:rPr>
              <a:t>POLICY AND ECONOMIC IMPACT</a:t>
            </a:r>
            <a:endParaRPr dirty="0"/>
          </a:p>
          <a:p>
            <a:pPr marL="0" lvl="0" indent="0" algn="just">
              <a:lnSpc>
                <a:spcPct val="90000"/>
              </a:lnSpc>
              <a:spcBef>
                <a:spcPts val="1000"/>
              </a:spcBef>
              <a:spcAft>
                <a:spcPts val="0"/>
              </a:spcAft>
              <a:buSzPts val="2400"/>
              <a:buNone/>
            </a:pPr>
            <a:r>
              <a:rPr dirty="0"/>
              <a:t>Regulatory Impact Assessment compares regulatory and non-regulatory alternatives.</a:t>
            </a:r>
          </a:p>
          <a:p>
            <a:pPr marL="0" lvl="0" indent="0" algn="just">
              <a:lnSpc>
                <a:spcPct val="90000"/>
              </a:lnSpc>
              <a:spcBef>
                <a:spcPts val="1000"/>
              </a:spcBef>
              <a:spcAft>
                <a:spcPts val="0"/>
              </a:spcAft>
              <a:buSzPts val="2400"/>
              <a:buNone/>
            </a:pPr>
            <a:r>
              <a:rPr dirty="0"/>
              <a:t>Public consultation tests assumptions, adds evidence, and reveals implementation effects.</a:t>
            </a:r>
          </a:p>
          <a:p>
            <a:pPr marL="342900" lvl="0" indent="-342900" algn="just">
              <a:lnSpc>
                <a:spcPct val="90000"/>
              </a:lnSpc>
              <a:spcBef>
                <a:spcPts val="1000"/>
              </a:spcBef>
              <a:spcAft>
                <a:spcPts val="0"/>
              </a:spcAft>
              <a:buSzPts val="2300"/>
              <a:buChar char="•"/>
            </a:pPr>
            <a:r>
              <a:rPr sz="2300" b="1" dirty="0">
                <a:solidFill>
                  <a:srgbClr val="44B5C2"/>
                </a:solidFill>
              </a:rPr>
              <a:t>LEGAL IMPACT</a:t>
            </a:r>
            <a:endParaRPr dirty="0"/>
          </a:p>
          <a:p>
            <a:pPr algn="just" fontAlgn="t">
              <a:buNone/>
            </a:pPr>
            <a:r>
              <a:rPr dirty="0"/>
              <a:t>ANDJE’s calculator screens draft administrative rules for foreseeable legal vulnerability</a:t>
            </a:r>
            <a:r>
              <a:rPr lang="es-MX" dirty="0"/>
              <a:t> (Legal </a:t>
            </a:r>
            <a:r>
              <a:rPr lang="es-MX" dirty="0" err="1"/>
              <a:t>certainty</a:t>
            </a:r>
            <a:r>
              <a:rPr lang="es-MX" dirty="0"/>
              <a:t>, </a:t>
            </a:r>
            <a:r>
              <a:rPr lang="es-MX" dirty="0" err="1"/>
              <a:t>applicability</a:t>
            </a:r>
            <a:r>
              <a:rPr lang="es-MX" dirty="0"/>
              <a:t>, </a:t>
            </a:r>
            <a:r>
              <a:rPr lang="es-MX" dirty="0" err="1"/>
              <a:t>detriment</a:t>
            </a:r>
            <a:r>
              <a:rPr lang="es-MX" dirty="0"/>
              <a:t> </a:t>
            </a:r>
            <a:r>
              <a:rPr lang="es-MX" dirty="0" err="1"/>
              <a:t>to</a:t>
            </a:r>
            <a:r>
              <a:rPr lang="es-MX" dirty="0"/>
              <a:t> </a:t>
            </a:r>
            <a:r>
              <a:rPr lang="es-MX" dirty="0" err="1"/>
              <a:t>third</a:t>
            </a:r>
            <a:r>
              <a:rPr lang="es-MX" dirty="0"/>
              <a:t> </a:t>
            </a:r>
            <a:r>
              <a:rPr lang="es-MX" dirty="0" err="1"/>
              <a:t>parties</a:t>
            </a:r>
            <a:r>
              <a:rPr lang="es-MX" dirty="0"/>
              <a:t>, </a:t>
            </a:r>
            <a:r>
              <a:rPr lang="es-MX" dirty="0" err="1"/>
              <a:t>the</a:t>
            </a:r>
            <a:r>
              <a:rPr lang="es-MX" dirty="0"/>
              <a:t> </a:t>
            </a:r>
            <a:r>
              <a:rPr lang="es-MX" dirty="0" err="1"/>
              <a:t>consultation</a:t>
            </a:r>
            <a:r>
              <a:rPr lang="es-MX" dirty="0"/>
              <a:t>).</a:t>
            </a:r>
            <a:endParaRPr dirty="0"/>
          </a:p>
          <a:p>
            <a:pPr marL="0" lvl="0" indent="0" algn="just">
              <a:lnSpc>
                <a:spcPct val="90000"/>
              </a:lnSpc>
              <a:spcBef>
                <a:spcPts val="1000"/>
              </a:spcBef>
              <a:spcAft>
                <a:spcPts val="0"/>
              </a:spcAft>
              <a:buSzPts val="2400"/>
              <a:buNone/>
            </a:pPr>
            <a:r>
              <a:rPr dirty="0"/>
              <a:t>Rationality and proportionality review discipline discretionary choices and restrictions on rights or competing principles.</a:t>
            </a:r>
            <a:endParaRPr lang="es-MX" dirty="0"/>
          </a:p>
          <a:p>
            <a:pPr marL="0" lvl="0" indent="0" algn="just">
              <a:lnSpc>
                <a:spcPct val="90000"/>
              </a:lnSpc>
              <a:spcBef>
                <a:spcPts val="1000"/>
              </a:spcBef>
              <a:spcAft>
                <a:spcPts val="0"/>
              </a:spcAft>
              <a:buSzPts val="2400"/>
              <a:buNone/>
            </a:pPr>
            <a:endParaRPr lang="es-MX" dirty="0"/>
          </a:p>
          <a:p>
            <a:pPr marL="0" lvl="0" indent="0" algn="just">
              <a:lnSpc>
                <a:spcPct val="90000"/>
              </a:lnSpc>
              <a:spcBef>
                <a:spcPts val="1000"/>
              </a:spcBef>
              <a:spcAft>
                <a:spcPts val="0"/>
              </a:spcAft>
              <a:buSzPts val="2400"/>
              <a:buNone/>
            </a:pPr>
            <a:endParaRPr dirty="0"/>
          </a:p>
          <a:p>
            <a:pPr marL="0" lvl="0" indent="0" algn="l">
              <a:lnSpc>
                <a:spcPct val="90000"/>
              </a:lnSpc>
              <a:spcBef>
                <a:spcPts val="1000"/>
              </a:spcBef>
              <a:spcAft>
                <a:spcPts val="0"/>
              </a:spcAft>
              <a:buSzPts val="2400"/>
              <a:buNone/>
            </a:pPr>
            <a:endParaRPr dirty="0"/>
          </a:p>
        </p:txBody>
      </p:sp>
    </p:spTree>
    <p:extLst>
      <p:ext uri="{BB962C8B-B14F-4D97-AF65-F5344CB8AC3E}">
        <p14:creationId xmlns:p14="http://schemas.microsoft.com/office/powerpoint/2010/main" val="750957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Google Shape;92;p5">
            <a:extLst>
              <a:ext uri="{FF2B5EF4-FFF2-40B4-BE49-F238E27FC236}">
                <a16:creationId xmlns:a16="http://schemas.microsoft.com/office/drawing/2014/main" id="{DAB26075-E9EB-4942-A885-54F514025C68}"/>
              </a:ext>
            </a:extLst>
          </p:cNvPr>
          <p:cNvSpPr>
            <a:spLocks noGrp="1"/>
          </p:cNvSpPr>
          <p:nvPr>
            <p:ph type="ctrTitle"/>
          </p:nvPr>
        </p:nvSpPr>
        <p:spPr>
          <a:xfrm>
            <a:off x="558801" y="318030"/>
            <a:ext cx="8434198" cy="486304"/>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088F9E"/>
              </a:buClr>
              <a:buSzPts val="3100"/>
              <a:buFont typeface="Calibri"/>
              <a:buNone/>
            </a:pPr>
            <a:r>
              <a:rPr sz="3100"/>
              <a:t>Six tools answer six different questions</a:t>
            </a:r>
            <a:endParaRPr/>
          </a:p>
        </p:txBody>
      </p:sp>
      <p:sp>
        <p:nvSpPr>
          <p:cNvPr id="93" name="Google Shape;93;p5">
            <a:extLst>
              <a:ext uri="{FF2B5EF4-FFF2-40B4-BE49-F238E27FC236}">
                <a16:creationId xmlns:a16="http://schemas.microsoft.com/office/drawing/2014/main" id="{FD214013-FB6D-4958-BD4C-A086DBD317DB}"/>
              </a:ext>
            </a:extLst>
          </p:cNvPr>
          <p:cNvSpPr>
            <a:spLocks noGrp="1"/>
          </p:cNvSpPr>
          <p:nvPr>
            <p:ph type="subTitle" idx="1"/>
          </p:nvPr>
        </p:nvSpPr>
        <p:spPr>
          <a:xfrm>
            <a:off x="12172950" y="6838950"/>
            <a:ext cx="9525" cy="9525"/>
          </a:xfrm>
          <a:prstGeom prst="rect">
            <a:avLst/>
          </a:prstGeom>
          <a:noFill/>
          <a:ln>
            <a:noFill/>
          </a:ln>
        </p:spPr>
        <p:txBody>
          <a:bodyPr spcFirstLastPara="1" wrap="square" lIns="91425" tIns="45700" rIns="91425" bIns="45700" anchor="t">
            <a:noAutofit/>
          </a:bodyPr>
          <a:lstStyle/>
          <a:p>
            <a:pPr marL="342900" lvl="0" indent="-342900" algn="just">
              <a:lnSpc>
                <a:spcPct val="90000"/>
              </a:lnSpc>
              <a:spcBef>
                <a:spcPts val="0"/>
              </a:spcBef>
              <a:spcAft>
                <a:spcPts val="0"/>
              </a:spcAft>
              <a:buSzPts val="2300"/>
              <a:buChar char="•"/>
            </a:pPr>
            <a:endParaRPr/>
          </a:p>
        </p:txBody>
      </p:sp>
      <p:sp>
        <p:nvSpPr>
          <p:cNvPr id="94" name="Six regulatory tools and questions">
            <a:extLst>
              <a:ext uri="{FF2B5EF4-FFF2-40B4-BE49-F238E27FC236}">
                <a16:creationId xmlns:a16="http://schemas.microsoft.com/office/drawing/2014/main" id="{6235ED37-3E2A-459A-A838-20C0A91D076A}"/>
              </a:ext>
            </a:extLst>
          </p:cNvPr>
          <p:cNvSpPr>
            <a:spLocks noGrp="1"/>
          </p:cNvSpPr>
          <p:nvPr/>
        </p:nvSpPr>
        <p:spPr>
          <a:xfrm>
            <a:off x="1193800" y="1408641"/>
            <a:ext cx="9956800" cy="4551892"/>
          </a:xfrm>
          <a:prstGeom prst="rect">
            <a:avLst/>
          </a:prstGeom>
          <a:noFill/>
          <a:ln w="0">
            <a:noFill/>
          </a:ln>
        </p:spPr>
        <p:txBody>
          <a:bodyPr wrap="square" lIns="0" tIns="0" rIns="0" bIns="0" anchor="t">
            <a:noAutofit/>
          </a:bodyPr>
          <a:lstStyle/>
          <a:p>
            <a:pPr marL="0" indent="0" algn="just">
              <a:spcBef>
                <a:spcPts val="0"/>
              </a:spcBef>
              <a:spcAft>
                <a:spcPts val="0"/>
              </a:spcAft>
              <a:defRPr sz="1448">
                <a:solidFill>
                  <a:srgbClr val="333333"/>
                </a:solidFill>
                <a:latin typeface="Calibri"/>
                <a:ea typeface="Calibri"/>
                <a:cs typeface="Calibri"/>
              </a:defRPr>
            </a:pPr>
            <a:r>
              <a:rPr sz="2000" b="1" dirty="0">
                <a:solidFill>
                  <a:srgbClr val="42B3C2"/>
                </a:solidFill>
                <a:latin typeface="Calibri"/>
                <a:ea typeface="Calibri"/>
                <a:cs typeface="Calibri"/>
              </a:rPr>
              <a:t>•  REGULATORY IMPACT ASSESSMENT</a:t>
            </a:r>
          </a:p>
          <a:p>
            <a:pPr marL="0" indent="0" algn="just">
              <a:spcBef>
                <a:spcPts val="0"/>
              </a:spcBef>
              <a:spcAft>
                <a:spcPts val="0"/>
              </a:spcAft>
              <a:defRPr sz="1448">
                <a:solidFill>
                  <a:srgbClr val="333333"/>
                </a:solidFill>
                <a:latin typeface="Calibri"/>
                <a:ea typeface="Calibri"/>
                <a:cs typeface="Calibri"/>
              </a:defRPr>
            </a:pPr>
            <a:r>
              <a:rPr sz="2000" b="0" dirty="0">
                <a:solidFill>
                  <a:srgbClr val="333333"/>
                </a:solidFill>
                <a:latin typeface="Calibri"/>
                <a:ea typeface="Calibri"/>
                <a:cs typeface="Calibri"/>
              </a:rPr>
              <a:t>Should government regulate, and which option best advances the public objective?</a:t>
            </a:r>
          </a:p>
          <a:p>
            <a:pPr marL="0" indent="0" algn="just">
              <a:spcBef>
                <a:spcPts val="300"/>
              </a:spcBef>
              <a:spcAft>
                <a:spcPts val="0"/>
              </a:spcAft>
              <a:defRPr sz="1448">
                <a:solidFill>
                  <a:srgbClr val="333333"/>
                </a:solidFill>
                <a:latin typeface="Calibri"/>
                <a:ea typeface="Calibri"/>
                <a:cs typeface="Calibri"/>
              </a:defRPr>
            </a:pPr>
            <a:r>
              <a:rPr sz="2000" b="1" dirty="0">
                <a:solidFill>
                  <a:srgbClr val="42B3C2"/>
                </a:solidFill>
                <a:latin typeface="Calibri"/>
                <a:ea typeface="Calibri"/>
                <a:cs typeface="Calibri"/>
              </a:rPr>
              <a:t>•  PUBLIC CONSULTATION</a:t>
            </a:r>
          </a:p>
          <a:p>
            <a:pPr marL="0" indent="0" algn="just">
              <a:spcBef>
                <a:spcPts val="0"/>
              </a:spcBef>
              <a:spcAft>
                <a:spcPts val="0"/>
              </a:spcAft>
              <a:defRPr sz="1448">
                <a:solidFill>
                  <a:srgbClr val="333333"/>
                </a:solidFill>
                <a:latin typeface="Calibri"/>
                <a:ea typeface="Calibri"/>
                <a:cs typeface="Calibri"/>
              </a:defRPr>
            </a:pPr>
            <a:r>
              <a:rPr sz="2000" b="0" dirty="0">
                <a:solidFill>
                  <a:srgbClr val="333333"/>
                </a:solidFill>
                <a:latin typeface="Calibri"/>
                <a:ea typeface="Calibri"/>
                <a:cs typeface="Calibri"/>
              </a:rPr>
              <a:t>What evidence, omissions and implementation effects do stakeholders identify?</a:t>
            </a:r>
          </a:p>
          <a:p>
            <a:pPr marL="0" indent="0" algn="just">
              <a:spcBef>
                <a:spcPts val="300"/>
              </a:spcBef>
              <a:spcAft>
                <a:spcPts val="0"/>
              </a:spcAft>
              <a:defRPr sz="1448">
                <a:solidFill>
                  <a:srgbClr val="333333"/>
                </a:solidFill>
                <a:latin typeface="Calibri"/>
                <a:ea typeface="Calibri"/>
                <a:cs typeface="Calibri"/>
              </a:defRPr>
            </a:pPr>
            <a:r>
              <a:rPr sz="2000" b="1" dirty="0">
                <a:solidFill>
                  <a:srgbClr val="42B3C2"/>
                </a:solidFill>
                <a:latin typeface="Calibri"/>
                <a:ea typeface="Calibri"/>
                <a:cs typeface="Calibri"/>
              </a:rPr>
              <a:t>•  ANDJE RISK OF ANNULMENT CALCULATOR</a:t>
            </a:r>
          </a:p>
          <a:p>
            <a:pPr marL="0" indent="0" algn="just">
              <a:spcBef>
                <a:spcPts val="0"/>
              </a:spcBef>
              <a:spcAft>
                <a:spcPts val="0"/>
              </a:spcAft>
              <a:defRPr sz="1448">
                <a:solidFill>
                  <a:srgbClr val="333333"/>
                </a:solidFill>
                <a:latin typeface="Calibri"/>
                <a:ea typeface="Calibri"/>
                <a:cs typeface="Calibri"/>
              </a:defRPr>
            </a:pPr>
            <a:r>
              <a:rPr sz="2000" b="0" dirty="0">
                <a:solidFill>
                  <a:srgbClr val="333333"/>
                </a:solidFill>
                <a:latin typeface="Calibri"/>
                <a:ea typeface="Calibri"/>
                <a:cs typeface="Calibri"/>
              </a:rPr>
              <a:t>Is the draft legally robust against foreseeable grounds of annulment?</a:t>
            </a:r>
          </a:p>
          <a:p>
            <a:pPr marL="0" indent="0" algn="just">
              <a:spcBef>
                <a:spcPts val="300"/>
              </a:spcBef>
              <a:spcAft>
                <a:spcPts val="0"/>
              </a:spcAft>
              <a:defRPr sz="1448">
                <a:solidFill>
                  <a:srgbClr val="333333"/>
                </a:solidFill>
                <a:latin typeface="Calibri"/>
                <a:ea typeface="Calibri"/>
                <a:cs typeface="Calibri"/>
              </a:defRPr>
            </a:pPr>
            <a:r>
              <a:rPr sz="2000" b="1" dirty="0">
                <a:solidFill>
                  <a:srgbClr val="42B3C2"/>
                </a:solidFill>
                <a:latin typeface="Calibri"/>
                <a:ea typeface="Calibri"/>
                <a:cs typeface="Calibri"/>
              </a:rPr>
              <a:t>•  REGULATORY INNOVATION AND EXPERIMENTAL TECHNIQUES</a:t>
            </a:r>
          </a:p>
          <a:p>
            <a:pPr marL="0" indent="0" algn="just">
              <a:spcBef>
                <a:spcPts val="0"/>
              </a:spcBef>
              <a:spcAft>
                <a:spcPts val="0"/>
              </a:spcAft>
              <a:defRPr sz="1448">
                <a:solidFill>
                  <a:srgbClr val="333333"/>
                </a:solidFill>
                <a:latin typeface="Calibri"/>
                <a:ea typeface="Calibri"/>
                <a:cs typeface="Calibri"/>
              </a:defRPr>
            </a:pPr>
            <a:r>
              <a:rPr sz="2000" b="0" dirty="0">
                <a:solidFill>
                  <a:srgbClr val="333333"/>
                </a:solidFill>
                <a:latin typeface="Calibri"/>
                <a:ea typeface="Calibri"/>
                <a:cs typeface="Calibri"/>
              </a:rPr>
              <a:t>Can an innovative solution be tested safely before a general rule is adopted?</a:t>
            </a:r>
          </a:p>
          <a:p>
            <a:pPr marL="0" indent="0" algn="just">
              <a:spcBef>
                <a:spcPts val="300"/>
              </a:spcBef>
              <a:spcAft>
                <a:spcPts val="0"/>
              </a:spcAft>
              <a:defRPr sz="1448">
                <a:solidFill>
                  <a:srgbClr val="333333"/>
                </a:solidFill>
                <a:latin typeface="Calibri"/>
                <a:ea typeface="Calibri"/>
                <a:cs typeface="Calibri"/>
              </a:defRPr>
            </a:pPr>
            <a:r>
              <a:rPr sz="2000" b="1" dirty="0">
                <a:solidFill>
                  <a:srgbClr val="42B3C2"/>
                </a:solidFill>
                <a:latin typeface="Calibri"/>
                <a:ea typeface="Calibri"/>
                <a:cs typeface="Calibri"/>
              </a:rPr>
              <a:t>•  DATA, DIGITALISATION, AUTOMATION AND AI</a:t>
            </a:r>
            <a:r>
              <a:rPr lang="es-419" sz="2000" b="1" dirty="0">
                <a:solidFill>
                  <a:srgbClr val="42B3C2"/>
                </a:solidFill>
                <a:latin typeface="Calibri"/>
                <a:ea typeface="Calibri"/>
                <a:cs typeface="Calibri"/>
              </a:rPr>
              <a:t> </a:t>
            </a:r>
            <a:endParaRPr sz="2000" b="1" dirty="0">
              <a:solidFill>
                <a:srgbClr val="42B3C2"/>
              </a:solidFill>
              <a:latin typeface="Calibri"/>
              <a:ea typeface="Calibri"/>
              <a:cs typeface="Calibri"/>
            </a:endParaRPr>
          </a:p>
          <a:p>
            <a:pPr marL="0" indent="0" algn="just">
              <a:spcBef>
                <a:spcPts val="0"/>
              </a:spcBef>
              <a:spcAft>
                <a:spcPts val="0"/>
              </a:spcAft>
              <a:defRPr sz="1448">
                <a:solidFill>
                  <a:srgbClr val="333333"/>
                </a:solidFill>
                <a:latin typeface="Calibri"/>
                <a:ea typeface="Calibri"/>
                <a:cs typeface="Calibri"/>
              </a:defRPr>
            </a:pPr>
            <a:r>
              <a:rPr sz="2000" b="0" dirty="0">
                <a:solidFill>
                  <a:srgbClr val="333333"/>
                </a:solidFill>
                <a:latin typeface="Calibri"/>
                <a:ea typeface="Calibri"/>
                <a:cs typeface="Calibri"/>
              </a:rPr>
              <a:t>How can digital tools improve regulatory design and monitoring while controlling legal and cybersecurity risks?</a:t>
            </a:r>
          </a:p>
          <a:p>
            <a:pPr marL="0" indent="0" algn="just">
              <a:spcBef>
                <a:spcPts val="300"/>
              </a:spcBef>
              <a:spcAft>
                <a:spcPts val="0"/>
              </a:spcAft>
              <a:defRPr sz="1448">
                <a:solidFill>
                  <a:srgbClr val="333333"/>
                </a:solidFill>
                <a:latin typeface="Calibri"/>
                <a:ea typeface="Calibri"/>
                <a:cs typeface="Calibri"/>
              </a:defRPr>
            </a:pPr>
            <a:r>
              <a:rPr sz="2000" b="1" dirty="0">
                <a:solidFill>
                  <a:srgbClr val="42B3C2"/>
                </a:solidFill>
                <a:latin typeface="Calibri"/>
                <a:ea typeface="Calibri"/>
                <a:cs typeface="Calibri"/>
              </a:rPr>
              <a:t>•  RATIONALITY AND PROPORTIONALITY REVIEW</a:t>
            </a:r>
          </a:p>
          <a:p>
            <a:pPr marL="0" indent="0" algn="just">
              <a:spcBef>
                <a:spcPts val="0"/>
              </a:spcBef>
              <a:spcAft>
                <a:spcPts val="0"/>
              </a:spcAft>
              <a:defRPr sz="1448">
                <a:solidFill>
                  <a:srgbClr val="333333"/>
                </a:solidFill>
                <a:latin typeface="Calibri"/>
                <a:ea typeface="Calibri"/>
                <a:cs typeface="Calibri"/>
              </a:defRPr>
            </a:pPr>
            <a:r>
              <a:rPr sz="2000" b="0" dirty="0">
                <a:solidFill>
                  <a:srgbClr val="333333"/>
                </a:solidFill>
                <a:latin typeface="Calibri"/>
                <a:ea typeface="Calibri"/>
                <a:cs typeface="Calibri"/>
              </a:rPr>
              <a:t>Are the means connected to the aim, necessary where required and properly balanced?</a:t>
            </a:r>
          </a:p>
        </p:txBody>
      </p:sp>
    </p:spTree>
    <p:extLst>
      <p:ext uri="{BB962C8B-B14F-4D97-AF65-F5344CB8AC3E}">
        <p14:creationId xmlns:p14="http://schemas.microsoft.com/office/powerpoint/2010/main" val="186815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Google Shape;98;p6">
            <a:extLst>
              <a:ext uri="{FF2B5EF4-FFF2-40B4-BE49-F238E27FC236}">
                <a16:creationId xmlns:a16="http://schemas.microsoft.com/office/drawing/2014/main" id="{1262AF69-6E98-4A96-8B37-DB86EF92787D}"/>
              </a:ext>
            </a:extLst>
          </p:cNvPr>
          <p:cNvSpPr>
            <a:spLocks noGrp="1"/>
          </p:cNvSpPr>
          <p:nvPr>
            <p:ph type="ctrTitle"/>
          </p:nvPr>
        </p:nvSpPr>
        <p:spPr>
          <a:xfrm>
            <a:off x="558800" y="318030"/>
            <a:ext cx="9142413" cy="486304"/>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088F9E"/>
              </a:buClr>
              <a:buSzPts val="3200"/>
              <a:buFont typeface="Calibri"/>
              <a:buNone/>
            </a:pPr>
            <a:r>
              <a:t>Which regulatory tools does CREG use?</a:t>
            </a:r>
          </a:p>
        </p:txBody>
      </p:sp>
      <p:sp>
        <p:nvSpPr>
          <p:cNvPr id="99" name="Google Shape;99;p6">
            <a:extLst>
              <a:ext uri="{FF2B5EF4-FFF2-40B4-BE49-F238E27FC236}">
                <a16:creationId xmlns:a16="http://schemas.microsoft.com/office/drawing/2014/main" id="{8F0B85AD-9FE8-479B-8CFD-D583B6EF7E46}"/>
              </a:ext>
            </a:extLst>
          </p:cNvPr>
          <p:cNvSpPr>
            <a:spLocks noGrp="1"/>
          </p:cNvSpPr>
          <p:nvPr>
            <p:ph type="body" idx="3"/>
          </p:nvPr>
        </p:nvSpPr>
        <p:spPr>
          <a:xfrm>
            <a:off x="838200" y="1049867"/>
            <a:ext cx="11040611" cy="685800"/>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44B5C2"/>
              </a:buClr>
              <a:buSzPts val="2000"/>
              <a:buNone/>
            </a:pPr>
            <a:r>
              <a:rPr sz="2000"/>
              <a:t>Public records confirm RIA, consultation, regulatory sandboxes and digital tools; AI use in rulemaking is not documented</a:t>
            </a:r>
            <a:endParaRPr/>
          </a:p>
        </p:txBody>
      </p:sp>
      <p:graphicFrame>
        <p:nvGraphicFramePr>
          <p:cNvPr id="103" name="Google Shape;100;p6"/>
          <p:cNvGraphicFramePr/>
          <p:nvPr>
            <p:extLst>
              <p:ext uri="{D42A27DB-BD31-4B8C-83A1-F6EECF244321}">
                <p14:modId xmlns:p14="http://schemas.microsoft.com/office/powerpoint/2010/main" val="1968624351"/>
              </p:ext>
            </p:extLst>
          </p:nvPr>
        </p:nvGraphicFramePr>
        <p:xfrm>
          <a:off x="1399609" y="2085552"/>
          <a:ext cx="9022050" cy="3709035"/>
        </p:xfrm>
        <a:graphic>
          <a:graphicData uri="http://schemas.openxmlformats.org/drawingml/2006/table">
            <a:tbl>
              <a:tblPr>
                <a:tableStyleId>{4CC349B3-2DCC-44D4-8264-2FC8F6AC78C0}</a:tableStyleId>
              </a:tblPr>
              <a:tblGrid>
                <a:gridCol w="2423150">
                  <a:extLst>
                    <a:ext uri="{9D8B030D-6E8A-4147-A177-3AD203B41FA5}">
                      <a16:colId xmlns:a16="http://schemas.microsoft.com/office/drawing/2014/main" val="20000"/>
                    </a:ext>
                  </a:extLst>
                </a:gridCol>
                <a:gridCol w="1661150">
                  <a:extLst>
                    <a:ext uri="{9D8B030D-6E8A-4147-A177-3AD203B41FA5}">
                      <a16:colId xmlns:a16="http://schemas.microsoft.com/office/drawing/2014/main" val="20001"/>
                    </a:ext>
                  </a:extLst>
                </a:gridCol>
                <a:gridCol w="4937750">
                  <a:extLst>
                    <a:ext uri="{9D8B030D-6E8A-4147-A177-3AD203B41FA5}">
                      <a16:colId xmlns:a16="http://schemas.microsoft.com/office/drawing/2014/main" val="20002"/>
                    </a:ext>
                  </a:extLst>
                </a:gridCol>
              </a:tblGrid>
              <a:tr h="352425">
                <a:tc>
                  <a:txBody>
                    <a:bodyPr/>
                    <a:lstStyle/>
                    <a:p>
                      <a:pPr marL="0" marR="0" lvl="0" indent="0" algn="ctr">
                        <a:spcBef>
                          <a:spcPts val="0"/>
                        </a:spcBef>
                        <a:spcAft>
                          <a:spcPts val="0"/>
                        </a:spcAft>
                        <a:buClr>
                          <a:srgbClr val="44B5C2"/>
                        </a:buClr>
                        <a:buSzPts val="2000"/>
                        <a:buFont typeface="Calibri"/>
                        <a:buNone/>
                      </a:pPr>
                      <a:r>
                        <a:rPr sz="2000" b="1" u="none" cap="none">
                          <a:solidFill>
                            <a:srgbClr val="44B5C2"/>
                          </a:solidFill>
                          <a:latin typeface="Calibri"/>
                          <a:ea typeface="Calibri"/>
                          <a:cs typeface="Calibri"/>
                        </a:rPr>
                        <a:t>Regulatory tool</a:t>
                      </a:r>
                    </a:p>
                  </a:txBody>
                  <a:tcPr marL="76200" marR="76200" marT="28575" marB="28575" anchor="ctr"/>
                </a:tc>
                <a:tc>
                  <a:txBody>
                    <a:bodyPr/>
                    <a:lstStyle/>
                    <a:p>
                      <a:pPr marL="0" marR="0" lvl="0" indent="0" algn="ctr">
                        <a:spcBef>
                          <a:spcPts val="0"/>
                        </a:spcBef>
                        <a:spcAft>
                          <a:spcPts val="0"/>
                        </a:spcAft>
                        <a:buClr>
                          <a:srgbClr val="44B5C2"/>
                        </a:buClr>
                        <a:buSzPts val="2000"/>
                        <a:buFont typeface="Calibri"/>
                        <a:buNone/>
                      </a:pPr>
                      <a:r>
                        <a:rPr sz="2000" b="1" u="none" cap="none">
                          <a:solidFill>
                            <a:srgbClr val="44B5C2"/>
                          </a:solidFill>
                          <a:latin typeface="Calibri"/>
                          <a:ea typeface="Calibri"/>
                          <a:cs typeface="Calibri"/>
                        </a:rPr>
                        <a:t>Used?</a:t>
                      </a:r>
                      <a:endParaRPr/>
                    </a:p>
                  </a:txBody>
                  <a:tcPr marL="76200" marR="76200" marT="28575" marB="28575" anchor="ctr"/>
                </a:tc>
                <a:tc>
                  <a:txBody>
                    <a:bodyPr/>
                    <a:lstStyle/>
                    <a:p>
                      <a:pPr marL="0" marR="0" lvl="0" indent="0" algn="ctr">
                        <a:spcBef>
                          <a:spcPts val="0"/>
                        </a:spcBef>
                        <a:spcAft>
                          <a:spcPts val="0"/>
                        </a:spcAft>
                        <a:buClr>
                          <a:srgbClr val="44B5C2"/>
                        </a:buClr>
                        <a:buSzPts val="2000"/>
                        <a:buFont typeface="Calibri"/>
                        <a:buNone/>
                      </a:pPr>
                      <a:r>
                        <a:rPr sz="2000" b="1" u="none" cap="none">
                          <a:solidFill>
                            <a:srgbClr val="44B5C2"/>
                          </a:solidFill>
                          <a:latin typeface="Calibri"/>
                          <a:ea typeface="Calibri"/>
                          <a:cs typeface="Calibri"/>
                        </a:rPr>
                        <a:t>Publicly documented example</a:t>
                      </a:r>
                    </a:p>
                  </a:txBody>
                  <a:tcPr marL="76200" marR="76200" marT="28575" marB="28575" anchor="ctr"/>
                </a:tc>
                <a:extLst>
                  <a:ext uri="{0D108BD9-81ED-4DB2-BD59-A6C34878D82A}">
                    <a16:rowId xmlns:a16="http://schemas.microsoft.com/office/drawing/2014/main" val="10000"/>
                  </a:ext>
                </a:extLst>
              </a:tr>
              <a:tr h="419100">
                <a:tc>
                  <a:txBody>
                    <a:bodyPr/>
                    <a:lstStyle/>
                    <a:p>
                      <a:pPr marL="0" marR="0" lvl="0" indent="0" algn="l">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Regulatory Impact Assessment (RIA)</a:t>
                      </a:r>
                      <a:endParaRPr sz="1800" b="1" u="none" cap="none">
                        <a:latin typeface="Calibri"/>
                        <a:ea typeface="Calibri"/>
                        <a:cs typeface="Calibri"/>
                      </a:endParaRPr>
                    </a:p>
                  </a:txBody>
                  <a:tcPr marL="76200" marR="76200" marT="28575" marB="28575" anchor="ctr"/>
                </a:tc>
                <a:tc>
                  <a:txBody>
                    <a:bodyPr/>
                    <a:lstStyle/>
                    <a:p>
                      <a:pPr marL="0" marR="0" lvl="0" indent="0" algn="ctr">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YES</a:t>
                      </a:r>
                      <a:endParaRPr sz="1800" b="1" u="none" cap="none">
                        <a:latin typeface="Calibri"/>
                        <a:ea typeface="Calibri"/>
                        <a:cs typeface="Calibri"/>
                      </a:endParaRPr>
                    </a:p>
                  </a:txBody>
                  <a:tcPr marL="76200" marR="76200" marT="28575" marB="28575" anchor="ctr">
                    <a:solidFill>
                      <a:srgbClr val="DDEDD5"/>
                    </a:solidFill>
                  </a:tcPr>
                </a:tc>
                <a:tc>
                  <a:txBody>
                    <a:bodyPr/>
                    <a:lstStyle/>
                    <a:p>
                      <a:pPr marL="0" marR="0" lvl="0" indent="0" algn="l">
                        <a:spcBef>
                          <a:spcPts val="0"/>
                        </a:spcBef>
                        <a:spcAft>
                          <a:spcPts val="0"/>
                        </a:spcAft>
                        <a:buClr>
                          <a:schemeClr val="dk1"/>
                        </a:buClr>
                        <a:buSzPts val="1275"/>
                        <a:buFont typeface="Calibri"/>
                        <a:buNone/>
                      </a:pPr>
                      <a:r>
                        <a:rPr sz="1275" b="0" u="none" cap="none">
                          <a:solidFill>
                            <a:srgbClr val="111111"/>
                          </a:solidFill>
                          <a:latin typeface="Calibri"/>
                          <a:ea typeface="Calibri"/>
                          <a:cs typeface="Calibri"/>
                        </a:rPr>
                        <a:t>Distributed generation; battery storage; hydrogen integration.</a:t>
                      </a:r>
                      <a:endParaRPr sz="1800" u="none" cap="none">
                        <a:latin typeface="Calibri"/>
                        <a:ea typeface="Calibri"/>
                        <a:cs typeface="Calibri"/>
                      </a:endParaRPr>
                    </a:p>
                  </a:txBody>
                  <a:tcPr marL="76200" marR="76200" marT="28575" marB="28575" anchor="ctr">
                    <a:solidFill>
                      <a:srgbClr val="EEF7FA"/>
                    </a:solidFill>
                  </a:tcPr>
                </a:tc>
                <a:extLst>
                  <a:ext uri="{0D108BD9-81ED-4DB2-BD59-A6C34878D82A}">
                    <a16:rowId xmlns:a16="http://schemas.microsoft.com/office/drawing/2014/main" val="10001"/>
                  </a:ext>
                </a:extLst>
              </a:tr>
              <a:tr h="419100">
                <a:tc>
                  <a:txBody>
                    <a:bodyPr/>
                    <a:lstStyle/>
                    <a:p>
                      <a:pPr marL="0" marR="0" lvl="0" indent="0" algn="l">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Public consultation</a:t>
                      </a:r>
                      <a:endParaRPr sz="1800" b="1" u="none" cap="none">
                        <a:latin typeface="Calibri"/>
                        <a:ea typeface="Calibri"/>
                        <a:cs typeface="Calibri"/>
                      </a:endParaRPr>
                    </a:p>
                  </a:txBody>
                  <a:tcPr marL="76200" marR="76200" marT="28575" marB="28575" anchor="ctr"/>
                </a:tc>
                <a:tc>
                  <a:txBody>
                    <a:bodyPr/>
                    <a:lstStyle/>
                    <a:p>
                      <a:pPr marL="0" marR="0" lvl="0" indent="0" algn="ctr">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YES</a:t>
                      </a:r>
                      <a:endParaRPr sz="1800" b="1" u="none" cap="none">
                        <a:latin typeface="Calibri"/>
                        <a:ea typeface="Calibri"/>
                        <a:cs typeface="Calibri"/>
                      </a:endParaRPr>
                    </a:p>
                  </a:txBody>
                  <a:tcPr marL="76200" marR="76200" marT="28575" marB="28575" anchor="ctr">
                    <a:solidFill>
                      <a:srgbClr val="DDEDD5"/>
                    </a:solidFill>
                  </a:tcPr>
                </a:tc>
                <a:tc>
                  <a:txBody>
                    <a:bodyPr/>
                    <a:lstStyle/>
                    <a:p>
                      <a:pPr marL="0" marR="0" lvl="0" indent="0" algn="l">
                        <a:spcBef>
                          <a:spcPts val="0"/>
                        </a:spcBef>
                        <a:spcAft>
                          <a:spcPts val="0"/>
                        </a:spcAft>
                        <a:buClr>
                          <a:schemeClr val="dk1"/>
                        </a:buClr>
                        <a:buSzPts val="1275"/>
                        <a:buFont typeface="Calibri"/>
                        <a:buNone/>
                      </a:pPr>
                      <a:r>
                        <a:rPr sz="1275" b="0" u="none" cap="none">
                          <a:solidFill>
                            <a:srgbClr val="111111"/>
                          </a:solidFill>
                          <a:latin typeface="Calibri"/>
                          <a:ea typeface="Calibri"/>
                          <a:cs typeface="Calibri"/>
                        </a:rPr>
                        <a:t>CREG Resolution 174/2021: comments informed changes in the final rule.</a:t>
                      </a:r>
                      <a:endParaRPr sz="1800" u="none" cap="none">
                        <a:latin typeface="Calibri"/>
                        <a:ea typeface="Calibri"/>
                        <a:cs typeface="Calibri"/>
                      </a:endParaRPr>
                    </a:p>
                  </a:txBody>
                  <a:tcPr marL="76200" marR="76200" marT="28575" marB="28575" anchor="ctr">
                    <a:solidFill>
                      <a:srgbClr val="EEF7FA"/>
                    </a:solidFill>
                  </a:tcPr>
                </a:tc>
                <a:extLst>
                  <a:ext uri="{0D108BD9-81ED-4DB2-BD59-A6C34878D82A}">
                    <a16:rowId xmlns:a16="http://schemas.microsoft.com/office/drawing/2014/main" val="10002"/>
                  </a:ext>
                </a:extLst>
              </a:tr>
              <a:tr h="419100">
                <a:tc>
                  <a:txBody>
                    <a:bodyPr/>
                    <a:lstStyle/>
                    <a:p>
                      <a:pPr marL="0" marR="0" lvl="0" indent="0" algn="l">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ANDJE Risk of Annulment Calculator</a:t>
                      </a:r>
                      <a:endParaRPr sz="1800" b="1" u="none" cap="none">
                        <a:latin typeface="Calibri"/>
                        <a:ea typeface="Calibri"/>
                        <a:cs typeface="Calibri"/>
                      </a:endParaRPr>
                    </a:p>
                  </a:txBody>
                  <a:tcPr marL="76200" marR="76200" marT="28575" marB="28575" anchor="ctr"/>
                </a:tc>
                <a:tc>
                  <a:txBody>
                    <a:bodyPr/>
                    <a:lstStyle/>
                    <a:p>
                      <a:pPr marL="0" marR="0" lvl="0" indent="0" algn="ctr">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NOT VERIFIED</a:t>
                      </a:r>
                      <a:endParaRPr sz="1800" b="1" u="none" cap="none">
                        <a:latin typeface="Calibri"/>
                        <a:ea typeface="Calibri"/>
                        <a:cs typeface="Calibri"/>
                      </a:endParaRPr>
                    </a:p>
                  </a:txBody>
                  <a:tcPr marL="76200" marR="76200" marT="28575" marB="28575" anchor="ctr">
                    <a:solidFill>
                      <a:srgbClr val="FFF1C7"/>
                    </a:solidFill>
                  </a:tcPr>
                </a:tc>
                <a:tc>
                  <a:txBody>
                    <a:bodyPr/>
                    <a:lstStyle/>
                    <a:p>
                      <a:pPr marL="0" marR="0" lvl="0" indent="0" algn="l">
                        <a:spcBef>
                          <a:spcPts val="0"/>
                        </a:spcBef>
                        <a:spcAft>
                          <a:spcPts val="0"/>
                        </a:spcAft>
                        <a:buClr>
                          <a:schemeClr val="dk1"/>
                        </a:buClr>
                        <a:buSzPts val="1275"/>
                        <a:buFont typeface="Calibri"/>
                        <a:buNone/>
                      </a:pPr>
                      <a:r>
                        <a:rPr sz="1275" b="0" u="none" cap="none" dirty="0">
                          <a:solidFill>
                            <a:srgbClr val="111111"/>
                          </a:solidFill>
                          <a:latin typeface="Calibri"/>
                          <a:ea typeface="Calibri"/>
                          <a:cs typeface="Calibri"/>
                        </a:rPr>
                        <a:t>No public CREG record expressly confirms its use.</a:t>
                      </a:r>
                      <a:endParaRPr sz="1800" u="none" cap="none" dirty="0">
                        <a:latin typeface="Calibri"/>
                        <a:ea typeface="Calibri"/>
                        <a:cs typeface="Calibri"/>
                      </a:endParaRPr>
                    </a:p>
                  </a:txBody>
                  <a:tcPr marL="76200" marR="76200" marT="28575" marB="28575" anchor="ctr">
                    <a:solidFill>
                      <a:srgbClr val="EEF7FA"/>
                    </a:solidFill>
                  </a:tcPr>
                </a:tc>
                <a:extLst>
                  <a:ext uri="{0D108BD9-81ED-4DB2-BD59-A6C34878D82A}">
                    <a16:rowId xmlns:a16="http://schemas.microsoft.com/office/drawing/2014/main" val="10003"/>
                  </a:ext>
                </a:extLst>
              </a:tr>
              <a:tr h="419100">
                <a:tc>
                  <a:txBody>
                    <a:bodyPr/>
                    <a:lstStyle/>
                    <a:p>
                      <a:pPr marL="0" marR="0" lvl="0" indent="0" algn="l">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Rationality review</a:t>
                      </a:r>
                      <a:endParaRPr sz="1800" b="1" u="none" cap="none">
                        <a:latin typeface="Calibri"/>
                        <a:ea typeface="Calibri"/>
                        <a:cs typeface="Calibri"/>
                      </a:endParaRPr>
                    </a:p>
                  </a:txBody>
                  <a:tcPr marL="76200" marR="76200" marT="28575" marB="28575" anchor="ctr"/>
                </a:tc>
                <a:tc>
                  <a:txBody>
                    <a:bodyPr/>
                    <a:lstStyle/>
                    <a:p>
                      <a:pPr marL="0" marR="0" lvl="0" indent="0" algn="ctr">
                        <a:spcBef>
                          <a:spcPts val="0"/>
                        </a:spcBef>
                        <a:spcAft>
                          <a:spcPts val="0"/>
                        </a:spcAft>
                        <a:buClr>
                          <a:schemeClr val="dk1"/>
                        </a:buClr>
                        <a:buSzPts val="1275"/>
                        <a:buFont typeface="Calibri"/>
                        <a:buNone/>
                      </a:pPr>
                      <a:r>
                        <a:rPr sz="1275" b="1" u="none" cap="none">
                          <a:solidFill>
                            <a:srgbClr val="111111"/>
                          </a:solidFill>
                          <a:latin typeface="Calibri"/>
                          <a:ea typeface="Calibri"/>
                          <a:cs typeface="Calibri"/>
                        </a:rPr>
                        <a:t>YES — EXCEPTIONAL</a:t>
                      </a:r>
                      <a:endParaRPr sz="1800" b="1" u="none" cap="none">
                        <a:latin typeface="Calibri"/>
                        <a:ea typeface="Calibri"/>
                        <a:cs typeface="Calibri"/>
                      </a:endParaRPr>
                    </a:p>
                  </a:txBody>
                  <a:tcPr marL="76200" marR="76200" marT="28575" marB="28575" anchor="ctr">
                    <a:solidFill>
                      <a:srgbClr val="DDEDD5"/>
                    </a:solidFill>
                  </a:tcPr>
                </a:tc>
                <a:tc>
                  <a:txBody>
                    <a:bodyPr/>
                    <a:lstStyle/>
                    <a:p>
                      <a:pPr marL="0" marR="0" lvl="0" indent="0" algn="l">
                        <a:spcBef>
                          <a:spcPts val="0"/>
                        </a:spcBef>
                        <a:spcAft>
                          <a:spcPts val="0"/>
                        </a:spcAft>
                        <a:buClr>
                          <a:schemeClr val="dk1"/>
                        </a:buClr>
                        <a:buSzPts val="1275"/>
                        <a:buFont typeface="Calibri"/>
                        <a:buNone/>
                      </a:pPr>
                      <a:r>
                        <a:rPr sz="1275" b="0" u="none" cap="none" dirty="0">
                          <a:solidFill>
                            <a:srgbClr val="111111"/>
                          </a:solidFill>
                          <a:latin typeface="Calibri"/>
                          <a:ea typeface="Calibri"/>
                          <a:cs typeface="Calibri"/>
                        </a:rPr>
                        <a:t>CREG Resolution 121/2012: means–ends reasonableness analysis.</a:t>
                      </a:r>
                      <a:endParaRPr sz="1800" u="none" cap="none" dirty="0">
                        <a:latin typeface="Calibri"/>
                        <a:ea typeface="Calibri"/>
                        <a:cs typeface="Calibri"/>
                      </a:endParaRPr>
                    </a:p>
                  </a:txBody>
                  <a:tcPr marL="76200" marR="76200" marT="28575" marB="28575" anchor="ctr">
                    <a:solidFill>
                      <a:srgbClr val="EEF7FA"/>
                    </a:solidFill>
                  </a:tcPr>
                </a:tc>
                <a:extLst>
                  <a:ext uri="{0D108BD9-81ED-4DB2-BD59-A6C34878D82A}">
                    <a16:rowId xmlns:a16="http://schemas.microsoft.com/office/drawing/2014/main" val="10004"/>
                  </a:ext>
                </a:extLst>
              </a:tr>
              <a:tr h="419100">
                <a:tc>
                  <a:txBody>
                    <a:bodyPr/>
                    <a:lstStyle/>
                    <a:p>
                      <a:pPr marL="0" marR="0" lvl="0" indent="0" algn="l">
                        <a:spcBef>
                          <a:spcPts val="0"/>
                        </a:spcBef>
                        <a:spcAft>
                          <a:spcPts val="0"/>
                        </a:spcAft>
                        <a:buClr>
                          <a:schemeClr val="dk1"/>
                        </a:buClr>
                        <a:buSzPts val="1275"/>
                        <a:buFont typeface="Calibri"/>
                        <a:buNone/>
                      </a:pPr>
                      <a:r>
                        <a:rPr sz="1275" b="1" u="none" cap="none" dirty="0">
                          <a:solidFill>
                            <a:srgbClr val="111111"/>
                          </a:solidFill>
                          <a:latin typeface="Calibri"/>
                          <a:ea typeface="Calibri"/>
                          <a:cs typeface="Calibri"/>
                        </a:rPr>
                        <a:t>Proportionality review</a:t>
                      </a:r>
                      <a:endParaRPr sz="1800" b="1" u="none" cap="none" dirty="0">
                        <a:latin typeface="Calibri"/>
                        <a:ea typeface="Calibri"/>
                        <a:cs typeface="Calibri"/>
                      </a:endParaRPr>
                    </a:p>
                  </a:txBody>
                  <a:tcPr marL="76200" marR="76200" marT="28575" marB="28575" anchor="ctr"/>
                </a:tc>
                <a:tc>
                  <a:txBody>
                    <a:bodyPr/>
                    <a:lstStyle/>
                    <a:p>
                      <a:pPr marL="0" marR="0" lvl="0" indent="0" algn="ctr">
                        <a:spcBef>
                          <a:spcPts val="0"/>
                        </a:spcBef>
                        <a:spcAft>
                          <a:spcPts val="0"/>
                        </a:spcAft>
                        <a:buClr>
                          <a:schemeClr val="dk1"/>
                        </a:buClr>
                        <a:buSzPts val="1275"/>
                        <a:buFont typeface="Calibri"/>
                        <a:buNone/>
                      </a:pPr>
                      <a:r>
                        <a:rPr sz="1275" b="1" u="none" cap="none" dirty="0">
                          <a:solidFill>
                            <a:srgbClr val="111111"/>
                          </a:solidFill>
                          <a:latin typeface="Calibri"/>
                          <a:ea typeface="Calibri"/>
                          <a:cs typeface="Calibri"/>
                        </a:rPr>
                        <a:t>YES — EXCEPTIONAL</a:t>
                      </a:r>
                      <a:endParaRPr sz="1800" b="1" u="none" cap="none" dirty="0">
                        <a:latin typeface="Calibri"/>
                        <a:ea typeface="Calibri"/>
                        <a:cs typeface="Calibri"/>
                      </a:endParaRPr>
                    </a:p>
                  </a:txBody>
                  <a:tcPr marL="76200" marR="76200" marT="28575" marB="28575" anchor="ctr">
                    <a:solidFill>
                      <a:srgbClr val="DDEDD5"/>
                    </a:solidFill>
                  </a:tcPr>
                </a:tc>
                <a:tc>
                  <a:txBody>
                    <a:bodyPr/>
                    <a:lstStyle/>
                    <a:p>
                      <a:pPr marL="0" marR="0" lvl="0" indent="0" algn="l">
                        <a:spcBef>
                          <a:spcPts val="0"/>
                        </a:spcBef>
                        <a:spcAft>
                          <a:spcPts val="0"/>
                        </a:spcAft>
                        <a:buClr>
                          <a:schemeClr val="dk1"/>
                        </a:buClr>
                        <a:buSzPts val="1275"/>
                        <a:buFont typeface="Calibri"/>
                        <a:buNone/>
                      </a:pPr>
                      <a:r>
                        <a:rPr sz="1275" b="0" u="none" cap="none" dirty="0">
                          <a:solidFill>
                            <a:srgbClr val="111111"/>
                          </a:solidFill>
                          <a:latin typeface="Calibri"/>
                          <a:ea typeface="Calibri"/>
                          <a:cs typeface="Calibri"/>
                        </a:rPr>
                        <a:t>CREG Resolution 121/2012: strict proportionality in a tariff decision.</a:t>
                      </a:r>
                      <a:endParaRPr sz="1800" u="none" cap="none" dirty="0">
                        <a:latin typeface="Calibri"/>
                        <a:ea typeface="Calibri"/>
                        <a:cs typeface="Calibri"/>
                      </a:endParaRPr>
                    </a:p>
                  </a:txBody>
                  <a:tcPr marL="76200" marR="76200" marT="28575" marB="28575" anchor="ctr">
                    <a:solidFill>
                      <a:srgbClr val="EEF7FA"/>
                    </a:solidFill>
                  </a:tcPr>
                </a:tc>
                <a:extLst>
                  <a:ext uri="{0D108BD9-81ED-4DB2-BD59-A6C34878D82A}">
                    <a16:rowId xmlns:a16="http://schemas.microsoft.com/office/drawing/2014/main" val="10005"/>
                  </a:ext>
                </a:extLst>
              </a:tr>
              <a:tr h="523875">
                <a:tc>
                  <a:txBody>
                    <a:bodyPr/>
                    <a:lstStyle/>
                    <a:p>
                      <a:pPr marL="0" marR="0" lvl="0" indent="0" algn="l">
                        <a:lnSpc>
                          <a:spcPct val="100000"/>
                        </a:lnSpc>
                        <a:spcBef>
                          <a:spcPts val="0"/>
                        </a:spcBef>
                        <a:spcAft>
                          <a:spcPts val="0"/>
                        </a:spcAft>
                        <a:buClr>
                          <a:schemeClr val="dk1"/>
                        </a:buClr>
                        <a:buSzPts val="1275"/>
                        <a:buFont typeface="Calibri"/>
                        <a:buNone/>
                      </a:pPr>
                      <a:r>
                        <a:rPr sz="1275" b="1" i="0" u="none" cap="none" spc="0">
                          <a:solidFill>
                            <a:srgbClr val="111111"/>
                          </a:solidFill>
                          <a:latin typeface="Calibri"/>
                          <a:ea typeface="Calibri"/>
                          <a:cs typeface="Calibri"/>
                        </a:rPr>
                        <a:t>Regulatory innovation and experimental techniques</a:t>
                      </a:r>
                    </a:p>
                  </a:txBody>
                  <a:tcPr marL="76200" marR="76200" marT="28575" marB="28575" anchor="ctr"/>
                </a:tc>
                <a:tc>
                  <a:txBody>
                    <a:bodyPr/>
                    <a:lstStyle/>
                    <a:p>
                      <a:pPr algn="ctr">
                        <a:buNone/>
                      </a:pPr>
                      <a:r>
                        <a:rPr sz="1275" b="1" i="0" u="none" cap="none" spc="0">
                          <a:solidFill>
                            <a:srgbClr val="111111"/>
                          </a:solidFill>
                          <a:latin typeface="Calibri"/>
                          <a:ea typeface="Calibri"/>
                          <a:cs typeface="Calibri"/>
                        </a:rPr>
                        <a:t>YES — EMERGING</a:t>
                      </a:r>
                    </a:p>
                  </a:txBody>
                  <a:tcPr marL="76200" marR="76200" marT="28575" marB="28575" anchor="ctr">
                    <a:solidFill>
                      <a:srgbClr val="DDEDD5"/>
                    </a:solidFill>
                  </a:tcPr>
                </a:tc>
                <a:tc>
                  <a:txBody>
                    <a:bodyPr/>
                    <a:lstStyle/>
                    <a:p>
                      <a:pPr algn="l">
                        <a:buNone/>
                      </a:pPr>
                      <a:r>
                        <a:rPr sz="1275" b="0" i="0" u="none" cap="none" spc="0">
                          <a:solidFill>
                            <a:srgbClr val="111111"/>
                          </a:solidFill>
                          <a:latin typeface="Calibri"/>
                          <a:ea typeface="Calibri"/>
                          <a:cs typeface="Calibri"/>
                        </a:rPr>
                        <a:t>CREG Resolution 103 002/2026: regulatory sandbox for LPG-cylinder interchangeability.</a:t>
                      </a:r>
                    </a:p>
                  </a:txBody>
                  <a:tcPr marL="76200" marR="76200" marT="28575" marB="28575" anchor="ctr">
                    <a:solidFill>
                      <a:srgbClr val="EEF7FA"/>
                    </a:solidFill>
                  </a:tcPr>
                </a:tc>
                <a:extLst>
                  <a:ext uri="{0D108BD9-81ED-4DB2-BD59-A6C34878D82A}">
                    <a16:rowId xmlns:a16="http://schemas.microsoft.com/office/drawing/2014/main" val="10006"/>
                  </a:ext>
                </a:extLst>
              </a:tr>
              <a:tr h="647700">
                <a:tc>
                  <a:txBody>
                    <a:bodyPr/>
                    <a:lstStyle/>
                    <a:p>
                      <a:pPr marL="0" marR="0" lvl="0" indent="0" algn="l">
                        <a:lnSpc>
                          <a:spcPct val="100000"/>
                        </a:lnSpc>
                        <a:spcBef>
                          <a:spcPts val="0"/>
                        </a:spcBef>
                        <a:spcAft>
                          <a:spcPts val="0"/>
                        </a:spcAft>
                        <a:buClr>
                          <a:schemeClr val="dk1"/>
                        </a:buClr>
                        <a:buSzPts val="1275"/>
                        <a:buFont typeface="Calibri"/>
                        <a:buNone/>
                      </a:pPr>
                      <a:r>
                        <a:rPr sz="1275" b="1" i="0" u="none" cap="none" spc="0" dirty="0">
                          <a:solidFill>
                            <a:srgbClr val="111111"/>
                          </a:solidFill>
                          <a:latin typeface="Calibri"/>
                          <a:ea typeface="Calibri"/>
                          <a:cs typeface="Calibri"/>
                        </a:rPr>
                        <a:t>Data, </a:t>
                      </a:r>
                      <a:r>
                        <a:rPr sz="1275" b="1" i="0" u="none" cap="none" spc="0" dirty="0" err="1">
                          <a:solidFill>
                            <a:srgbClr val="111111"/>
                          </a:solidFill>
                          <a:latin typeface="Calibri"/>
                          <a:ea typeface="Calibri"/>
                          <a:cs typeface="Calibri"/>
                        </a:rPr>
                        <a:t>digitalisation</a:t>
                      </a:r>
                      <a:r>
                        <a:rPr sz="1275" b="1" i="0" u="none" cap="none" spc="0" dirty="0">
                          <a:solidFill>
                            <a:srgbClr val="111111"/>
                          </a:solidFill>
                          <a:latin typeface="Calibri"/>
                          <a:ea typeface="Calibri"/>
                          <a:cs typeface="Calibri"/>
                        </a:rPr>
                        <a:t>, automation and AI</a:t>
                      </a:r>
                    </a:p>
                  </a:txBody>
                  <a:tcPr marL="76200" marR="76200" marT="28575" marB="28575" anchor="ctr"/>
                </a:tc>
                <a:tc>
                  <a:txBody>
                    <a:bodyPr/>
                    <a:lstStyle/>
                    <a:p>
                      <a:pPr algn="ctr">
                        <a:buNone/>
                      </a:pPr>
                      <a:r>
                        <a:rPr sz="1275" b="1" i="0" u="none" cap="none" spc="0" dirty="0">
                          <a:solidFill>
                            <a:srgbClr val="111111"/>
                          </a:solidFill>
                          <a:latin typeface="Calibri"/>
                          <a:ea typeface="Calibri"/>
                          <a:cs typeface="Calibri"/>
                        </a:rPr>
                        <a:t>YES — LIMITED</a:t>
                      </a:r>
                    </a:p>
                  </a:txBody>
                  <a:tcPr marL="76200" marR="76200" marT="28575" marB="28575" anchor="ctr">
                    <a:solidFill>
                      <a:srgbClr val="DDEDD5"/>
                    </a:solidFill>
                  </a:tcPr>
                </a:tc>
                <a:tc>
                  <a:txBody>
                    <a:bodyPr/>
                    <a:lstStyle/>
                    <a:p>
                      <a:pPr algn="l">
                        <a:buNone/>
                      </a:pPr>
                      <a:r>
                        <a:rPr sz="1275" b="0" i="0" u="none" cap="none" spc="0" dirty="0">
                          <a:solidFill>
                            <a:srgbClr val="111111"/>
                          </a:solidFill>
                          <a:latin typeface="Calibri"/>
                          <a:ea typeface="Calibri"/>
                          <a:cs typeface="Calibri"/>
                        </a:rPr>
                        <a:t>CREG Resolution 101 001/2022 regulates AMI and data. CREG's AI answers are non-binding; no documented use in rulemaking.</a:t>
                      </a:r>
                    </a:p>
                  </a:txBody>
                  <a:tcPr marL="76200" marR="76200" marT="28575" marB="28575" anchor="ctr">
                    <a:solidFill>
                      <a:srgbClr val="EEF7FA"/>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1038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Google Shape;105;p7">
            <a:extLst>
              <a:ext uri="{FF2B5EF4-FFF2-40B4-BE49-F238E27FC236}">
                <a16:creationId xmlns:a16="http://schemas.microsoft.com/office/drawing/2014/main" id="{1C5E9CC8-FCD7-42F9-8339-8798CCE9EEC5}"/>
              </a:ext>
            </a:extLst>
          </p:cNvPr>
          <p:cNvSpPr>
            <a:spLocks noGrp="1"/>
          </p:cNvSpPr>
          <p:nvPr>
            <p:ph type="ctrTitle"/>
          </p:nvPr>
        </p:nvSpPr>
        <p:spPr>
          <a:xfrm>
            <a:off x="2495550" y="2478669"/>
            <a:ext cx="7191375" cy="1504950"/>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4400"/>
              <a:buFont typeface="Calibri"/>
              <a:buNone/>
            </a:pPr>
            <a:r>
              <a:t>Regulatory effectiveness</a:t>
            </a:r>
          </a:p>
        </p:txBody>
      </p:sp>
      <p:sp>
        <p:nvSpPr>
          <p:cNvPr id="106" name="Google Shape;106;p7">
            <a:extLst>
              <a:ext uri="{FF2B5EF4-FFF2-40B4-BE49-F238E27FC236}">
                <a16:creationId xmlns:a16="http://schemas.microsoft.com/office/drawing/2014/main" id="{A39262DC-B458-421B-B2B1-53C20C8AB4C8}"/>
              </a:ext>
            </a:extLst>
          </p:cNvPr>
          <p:cNvSpPr>
            <a:spLocks noGrp="1"/>
          </p:cNvSpPr>
          <p:nvPr>
            <p:ph type="subTitle" idx="1"/>
          </p:nvPr>
        </p:nvSpPr>
        <p:spPr>
          <a:xfrm>
            <a:off x="2495549" y="4194112"/>
            <a:ext cx="7191375" cy="639763"/>
          </a:xfrm>
          <a:prstGeom prst="rect">
            <a:avLst/>
          </a:prstGeom>
          <a:noFill/>
          <a:ln>
            <a:noFill/>
          </a:ln>
        </p:spPr>
        <p:txBody>
          <a:bodyPr spcFirstLastPara="1" wrap="square" lIns="91425" tIns="45700" rIns="91425" bIns="45700" anchor="t">
            <a:noAutofit/>
          </a:bodyPr>
          <a:lstStyle/>
          <a:p>
            <a:pPr marL="0" lvl="0" indent="0" algn="ctr">
              <a:lnSpc>
                <a:spcPct val="90000"/>
              </a:lnSpc>
              <a:spcBef>
                <a:spcPts val="0"/>
              </a:spcBef>
              <a:spcAft>
                <a:spcPts val="0"/>
              </a:spcAft>
              <a:buClr>
                <a:srgbClr val="44B5C2"/>
              </a:buClr>
              <a:buSzPts val="3600"/>
              <a:buNone/>
            </a:pPr>
            <a:r>
              <a:t>Implementation, compliance and achievement of outcomes</a:t>
            </a:r>
          </a:p>
        </p:txBody>
      </p:sp>
    </p:spTree>
    <p:extLst>
      <p:ext uri="{BB962C8B-B14F-4D97-AF65-F5344CB8AC3E}">
        <p14:creationId xmlns:p14="http://schemas.microsoft.com/office/powerpoint/2010/main" val="954209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Google Shape;111;p8">
            <a:extLst>
              <a:ext uri="{FF2B5EF4-FFF2-40B4-BE49-F238E27FC236}">
                <a16:creationId xmlns:a16="http://schemas.microsoft.com/office/drawing/2014/main" id="{EE3EA49D-DC9F-4CD4-AB39-406DAD96D39F}"/>
              </a:ext>
            </a:extLst>
          </p:cNvPr>
          <p:cNvSpPr>
            <a:spLocks noGrp="1"/>
          </p:cNvSpPr>
          <p:nvPr>
            <p:ph type="body" idx="1"/>
          </p:nvPr>
        </p:nvSpPr>
        <p:spPr>
          <a:xfrm>
            <a:off x="839788" y="2934494"/>
            <a:ext cx="5795904" cy="3669242"/>
          </a:xfrm>
          <a:prstGeom prst="rect">
            <a:avLst/>
          </a:prstGeom>
          <a:noFill/>
          <a:ln>
            <a:noFill/>
          </a:ln>
        </p:spPr>
        <p:txBody>
          <a:bodyPr spcFirstLastPara="1" wrap="square" lIns="91425" tIns="45700" rIns="91425" bIns="45700" anchor="t">
            <a:noAutofit/>
          </a:bodyPr>
          <a:lstStyle/>
          <a:p>
            <a:pPr marL="0" lvl="0" indent="0" algn="just">
              <a:lnSpc>
                <a:spcPct val="90000"/>
              </a:lnSpc>
              <a:spcBef>
                <a:spcPts val="0"/>
              </a:spcBef>
              <a:spcAft>
                <a:spcPts val="0"/>
              </a:spcAft>
              <a:buClr>
                <a:srgbClr val="3A3838"/>
              </a:buClr>
              <a:buSzPts val="2400"/>
              <a:buNone/>
            </a:pPr>
            <a:r>
              <a:rPr sz="2400"/>
              <a:t>The inquiry begins once the rule operates and evidence shows how it is implemented, complied with and changes the regulated problem.</a:t>
            </a:r>
            <a:endParaRPr/>
          </a:p>
        </p:txBody>
      </p:sp>
      <p:sp>
        <p:nvSpPr>
          <p:cNvPr id="112" name="Google Shape;112;p8">
            <a:extLst>
              <a:ext uri="{FF2B5EF4-FFF2-40B4-BE49-F238E27FC236}">
                <a16:creationId xmlns:a16="http://schemas.microsoft.com/office/drawing/2014/main" id="{B55C326A-4664-4EC3-822E-FABDB43D1CEB}"/>
              </a:ext>
            </a:extLst>
          </p:cNvPr>
          <p:cNvSpPr>
            <a:spLocks noGrp="1"/>
          </p:cNvSpPr>
          <p:nvPr>
            <p:ph type="ctrTitle"/>
          </p:nvPr>
        </p:nvSpPr>
        <p:spPr>
          <a:xfrm>
            <a:off x="0" y="571765"/>
            <a:ext cx="9142413" cy="486304"/>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2800"/>
              <a:buFont typeface="Calibri"/>
              <a:buNone/>
            </a:pPr>
            <a:r>
              <a:rPr sz="2800"/>
              <a:t>Effectiveness asks whether regulation works in the </a:t>
            </a:r>
            <a:br/>
            <a:r>
              <a:rPr sz="2800"/>
              <a:t>real world</a:t>
            </a:r>
            <a:endParaRPr/>
          </a:p>
        </p:txBody>
      </p:sp>
      <p:sp>
        <p:nvSpPr>
          <p:cNvPr id="113" name="Google Shape;113;p8">
            <a:extLst>
              <a:ext uri="{FF2B5EF4-FFF2-40B4-BE49-F238E27FC236}">
                <a16:creationId xmlns:a16="http://schemas.microsoft.com/office/drawing/2014/main" id="{37AAE4B2-94DC-43B3-AA55-DC8DD74B4280}"/>
              </a:ext>
            </a:extLst>
          </p:cNvPr>
          <p:cNvSpPr>
            <a:spLocks noGrp="1"/>
          </p:cNvSpPr>
          <p:nvPr>
            <p:ph type="body" idx="3"/>
          </p:nvPr>
        </p:nvSpPr>
        <p:spPr>
          <a:xfrm>
            <a:off x="839788" y="1924844"/>
            <a:ext cx="5795904" cy="685800"/>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44B5C2"/>
              </a:buClr>
              <a:buSzPts val="2800"/>
              <a:buNone/>
            </a:pPr>
            <a:r>
              <a:t>A rule is not effective merely because it has been adopted or is legally valid</a:t>
            </a:r>
          </a:p>
        </p:txBody>
      </p:sp>
      <p:sp>
        <p:nvSpPr>
          <p:cNvPr id="114" name="Google Shape;114;p8">
            <a:extLst>
              <a:ext uri="{FF2B5EF4-FFF2-40B4-BE49-F238E27FC236}">
                <a16:creationId xmlns:a16="http://schemas.microsoft.com/office/drawing/2014/main" id="{F50DDAE4-033B-44A2-B6BE-97F4E77EC5ED}"/>
              </a:ext>
            </a:extLst>
          </p:cNvPr>
          <p:cNvSpPr>
            <a:spLocks noGrp="1"/>
          </p:cNvSpPr>
          <p:nvPr/>
        </p:nvSpPr>
        <p:spPr>
          <a:xfrm>
            <a:off x="7545548" y="1791494"/>
            <a:ext cx="3143250" cy="3143250"/>
          </a:xfrm>
          <a:prstGeom prst="rect">
            <a:avLst/>
          </a:prstGeom>
          <a:solidFill>
            <a:srgbClr val="DDF3FC"/>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15" name="Google Shape;115;p8">
            <a:extLst>
              <a:ext uri="{FF2B5EF4-FFF2-40B4-BE49-F238E27FC236}">
                <a16:creationId xmlns:a16="http://schemas.microsoft.com/office/drawing/2014/main" id="{47872451-1D8C-49A7-94F4-B87D75BF83FD}"/>
              </a:ext>
            </a:extLst>
          </p:cNvPr>
          <p:cNvSpPr>
            <a:spLocks noGrp="1"/>
          </p:cNvSpPr>
          <p:nvPr/>
        </p:nvSpPr>
        <p:spPr>
          <a:xfrm>
            <a:off x="7926548" y="2267744"/>
            <a:ext cx="2381250" cy="457200"/>
          </a:xfrm>
          <a:prstGeom prst="rect">
            <a:avLst/>
          </a:prstGeom>
          <a:noFill/>
          <a:ln>
            <a:noFill/>
          </a:ln>
        </p:spPr>
        <p:txBody>
          <a:bodyPr spcFirstLastPara="1" wrap="square" lIns="0" tIns="0" rIns="0" bIns="0" anchor="t">
            <a:normAutofit/>
          </a:bodyPr>
          <a:lstStyle/>
          <a:p>
            <a:pPr marL="0" marR="0" lvl="0" indent="0" algn="ctr">
              <a:lnSpc>
                <a:spcPct val="105000"/>
              </a:lnSpc>
              <a:spcBef>
                <a:spcPts val="0"/>
              </a:spcBef>
              <a:spcAft>
                <a:spcPts val="0"/>
              </a:spcAft>
              <a:buClr>
                <a:srgbClr val="000000"/>
              </a:buClr>
              <a:buSzPts val="2400"/>
              <a:buFont typeface="Arial"/>
              <a:buNone/>
            </a:pPr>
            <a:r>
              <a:rPr sz="2400" b="1" i="0" u="none" cap="none">
                <a:solidFill>
                  <a:srgbClr val="2377D9"/>
                </a:solidFill>
                <a:latin typeface="Calibri"/>
                <a:ea typeface="Calibri"/>
                <a:cs typeface="Calibri"/>
              </a:rPr>
              <a:t>NOT THE SAME AS</a:t>
            </a:r>
            <a:endParaRPr/>
          </a:p>
        </p:txBody>
      </p:sp>
      <p:sp>
        <p:nvSpPr>
          <p:cNvPr id="116" name="Google Shape;116;p8">
            <a:extLst>
              <a:ext uri="{FF2B5EF4-FFF2-40B4-BE49-F238E27FC236}">
                <a16:creationId xmlns:a16="http://schemas.microsoft.com/office/drawing/2014/main" id="{F6F777B7-1325-4553-B18F-6367BBE315FF}"/>
              </a:ext>
            </a:extLst>
          </p:cNvPr>
          <p:cNvSpPr>
            <a:spLocks noGrp="1"/>
          </p:cNvSpPr>
          <p:nvPr/>
        </p:nvSpPr>
        <p:spPr>
          <a:xfrm>
            <a:off x="7666038" y="2897503"/>
            <a:ext cx="2952750" cy="857250"/>
          </a:xfrm>
          <a:prstGeom prst="rect">
            <a:avLst/>
          </a:prstGeom>
          <a:noFill/>
          <a:ln>
            <a:noFill/>
          </a:ln>
        </p:spPr>
        <p:txBody>
          <a:bodyPr spcFirstLastPara="1" wrap="square" lIns="0" tIns="0" rIns="0" bIns="0" anchor="ctr">
            <a:normAutofit/>
          </a:bodyPr>
          <a:lstStyle/>
          <a:p>
            <a:pPr marL="0" marR="0" lvl="0" indent="0" algn="ctr">
              <a:lnSpc>
                <a:spcPct val="105000"/>
              </a:lnSpc>
              <a:spcBef>
                <a:spcPts val="0"/>
              </a:spcBef>
              <a:spcAft>
                <a:spcPts val="0"/>
              </a:spcAft>
              <a:buClr>
                <a:srgbClr val="000000"/>
              </a:buClr>
              <a:buSzPts val="2550"/>
              <a:buFont typeface="Arial"/>
              <a:buNone/>
            </a:pPr>
            <a:r>
              <a:rPr sz="2550" b="1" i="0" u="none" cap="none">
                <a:solidFill>
                  <a:srgbClr val="111111"/>
                </a:solidFill>
                <a:latin typeface="Calibri"/>
                <a:ea typeface="Calibri"/>
                <a:cs typeface="Calibri"/>
              </a:rPr>
              <a:t>RATIONALITY</a:t>
            </a:r>
            <a:endParaRPr/>
          </a:p>
        </p:txBody>
      </p:sp>
      <p:sp>
        <p:nvSpPr>
          <p:cNvPr id="117" name="Google Shape;117;p8">
            <a:extLst>
              <a:ext uri="{FF2B5EF4-FFF2-40B4-BE49-F238E27FC236}">
                <a16:creationId xmlns:a16="http://schemas.microsoft.com/office/drawing/2014/main" id="{5E8CCAD3-9A49-4DB0-A0C6-94570E9DD519}"/>
              </a:ext>
            </a:extLst>
          </p:cNvPr>
          <p:cNvSpPr>
            <a:spLocks noGrp="1"/>
          </p:cNvSpPr>
          <p:nvPr/>
        </p:nvSpPr>
        <p:spPr>
          <a:xfrm>
            <a:off x="7831298" y="3927313"/>
            <a:ext cx="2762250" cy="571500"/>
          </a:xfrm>
          <a:prstGeom prst="rect">
            <a:avLst/>
          </a:prstGeom>
          <a:noFill/>
          <a:ln>
            <a:noFill/>
          </a:ln>
        </p:spPr>
        <p:txBody>
          <a:bodyPr spcFirstLastPara="1" wrap="square" lIns="0" tIns="0" rIns="0" bIns="0" anchor="t">
            <a:noAutofit/>
          </a:bodyPr>
          <a:lstStyle/>
          <a:p>
            <a:pPr marL="0" marR="0" lvl="0" indent="0" algn="ctr">
              <a:lnSpc>
                <a:spcPct val="105000"/>
              </a:lnSpc>
              <a:spcBef>
                <a:spcPts val="0"/>
              </a:spcBef>
              <a:spcAft>
                <a:spcPts val="0"/>
              </a:spcAft>
              <a:buClr>
                <a:srgbClr val="000000"/>
              </a:buClr>
              <a:buSzPts val="1600"/>
              <a:buFont typeface="Arial"/>
              <a:buNone/>
            </a:pPr>
            <a:r>
              <a:rPr sz="1600" b="0" i="0" u="none" cap="none">
                <a:solidFill>
                  <a:srgbClr val="5B6470"/>
                </a:solidFill>
                <a:latin typeface="Calibri"/>
                <a:ea typeface="Calibri"/>
                <a:cs typeface="Calibri"/>
              </a:rPr>
              <a:t>Rationality justifies the decision; effectiveness examines real-world performance.</a:t>
            </a:r>
            <a:endParaRPr/>
          </a:p>
        </p:txBody>
      </p:sp>
    </p:spTree>
    <p:extLst>
      <p:ext uri="{BB962C8B-B14F-4D97-AF65-F5344CB8AC3E}">
        <p14:creationId xmlns:p14="http://schemas.microsoft.com/office/powerpoint/2010/main" val="671951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Google Shape;122;p9">
            <a:extLst>
              <a:ext uri="{FF2B5EF4-FFF2-40B4-BE49-F238E27FC236}">
                <a16:creationId xmlns:a16="http://schemas.microsoft.com/office/drawing/2014/main" id="{A6CBED69-EE98-4E1C-8253-1B40F30993E2}"/>
              </a:ext>
            </a:extLst>
          </p:cNvPr>
          <p:cNvSpPr>
            <a:spLocks noGrp="1"/>
          </p:cNvSpPr>
          <p:nvPr>
            <p:ph type="ctrTitle"/>
          </p:nvPr>
        </p:nvSpPr>
        <p:spPr>
          <a:xfrm>
            <a:off x="428066" y="520205"/>
            <a:ext cx="7788246" cy="486304"/>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2800"/>
              <a:buFont typeface="Calibri"/>
              <a:buNone/>
            </a:pPr>
            <a:r>
              <a:rPr sz="2800"/>
              <a:t>Efficacy, effectiveness and efficiency answer different questions</a:t>
            </a:r>
            <a:endParaRPr/>
          </a:p>
        </p:txBody>
      </p:sp>
      <p:sp>
        <p:nvSpPr>
          <p:cNvPr id="123" name="Google Shape;123;p9">
            <a:extLst>
              <a:ext uri="{FF2B5EF4-FFF2-40B4-BE49-F238E27FC236}">
                <a16:creationId xmlns:a16="http://schemas.microsoft.com/office/drawing/2014/main" id="{05CC2B8C-8850-474C-B2F2-4F6B6929F947}"/>
              </a:ext>
            </a:extLst>
          </p:cNvPr>
          <p:cNvSpPr>
            <a:spLocks noGrp="1"/>
          </p:cNvSpPr>
          <p:nvPr/>
        </p:nvSpPr>
        <p:spPr>
          <a:xfrm>
            <a:off x="609135" y="2044904"/>
            <a:ext cx="3333750" cy="76200"/>
          </a:xfrm>
          <a:prstGeom prst="rect">
            <a:avLst/>
          </a:prstGeom>
          <a:solidFill>
            <a:srgbClr val="6DCBF4"/>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24" name="Google Shape;124;p9">
            <a:extLst>
              <a:ext uri="{FF2B5EF4-FFF2-40B4-BE49-F238E27FC236}">
                <a16:creationId xmlns:a16="http://schemas.microsoft.com/office/drawing/2014/main" id="{3229D042-89E0-428D-8729-9154D4609E2D}"/>
              </a:ext>
            </a:extLst>
          </p:cNvPr>
          <p:cNvSpPr>
            <a:spLocks noGrp="1"/>
          </p:cNvSpPr>
          <p:nvPr/>
        </p:nvSpPr>
        <p:spPr>
          <a:xfrm>
            <a:off x="609135" y="2273504"/>
            <a:ext cx="3333750" cy="5524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950"/>
              <a:buFont typeface="Arial"/>
              <a:buNone/>
            </a:pPr>
            <a:r>
              <a:rPr sz="1950" b="1" i="0" u="none" cap="none">
                <a:solidFill>
                  <a:srgbClr val="111111"/>
                </a:solidFill>
                <a:latin typeface="Helvetica Neue"/>
                <a:ea typeface="Helvetica Neue"/>
                <a:cs typeface="Helvetica Neue"/>
              </a:rPr>
              <a:t>Efficacy</a:t>
            </a:r>
            <a:endParaRPr/>
          </a:p>
        </p:txBody>
      </p:sp>
      <p:sp>
        <p:nvSpPr>
          <p:cNvPr id="125" name="Google Shape;125;p9">
            <a:extLst>
              <a:ext uri="{FF2B5EF4-FFF2-40B4-BE49-F238E27FC236}">
                <a16:creationId xmlns:a16="http://schemas.microsoft.com/office/drawing/2014/main" id="{E81F23B4-E299-4A6B-ABEA-AD42AAC15A84}"/>
              </a:ext>
            </a:extLst>
          </p:cNvPr>
          <p:cNvSpPr>
            <a:spLocks noGrp="1"/>
          </p:cNvSpPr>
          <p:nvPr/>
        </p:nvSpPr>
        <p:spPr>
          <a:xfrm>
            <a:off x="609135" y="2940254"/>
            <a:ext cx="3333750" cy="2486025"/>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500"/>
              <a:buFont typeface="Arial"/>
              <a:buNone/>
            </a:pPr>
            <a:r>
              <a:rPr sz="1500" b="0" i="0" u="none" cap="none">
                <a:solidFill>
                  <a:srgbClr val="5B6470"/>
                </a:solidFill>
                <a:latin typeface="Calibri"/>
                <a:ea typeface="Calibri"/>
                <a:cs typeface="Calibri"/>
              </a:rPr>
              <a:t>Achievement of the formally stated objective. Here the term is used as shorthand for goal attainment.</a:t>
            </a:r>
            <a:endParaRPr/>
          </a:p>
        </p:txBody>
      </p:sp>
      <p:sp>
        <p:nvSpPr>
          <p:cNvPr id="126" name="Google Shape;126;p9">
            <a:extLst>
              <a:ext uri="{FF2B5EF4-FFF2-40B4-BE49-F238E27FC236}">
                <a16:creationId xmlns:a16="http://schemas.microsoft.com/office/drawing/2014/main" id="{1C0558F8-B032-4384-8B5C-B4CB81C1EA96}"/>
              </a:ext>
            </a:extLst>
          </p:cNvPr>
          <p:cNvSpPr>
            <a:spLocks noGrp="1"/>
          </p:cNvSpPr>
          <p:nvPr/>
        </p:nvSpPr>
        <p:spPr>
          <a:xfrm>
            <a:off x="609135" y="4780589"/>
            <a:ext cx="3333750" cy="4381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600"/>
              <a:buFont typeface="Arial"/>
              <a:buNone/>
            </a:pPr>
            <a:r>
              <a:rPr sz="1600" b="1" i="0" u="none" cap="none">
                <a:solidFill>
                  <a:srgbClr val="2377D9"/>
                </a:solidFill>
                <a:latin typeface="Calibri"/>
                <a:ea typeface="Calibri"/>
                <a:cs typeface="Calibri"/>
              </a:rPr>
              <a:t>Was the stated objective met?</a:t>
            </a:r>
            <a:endParaRPr/>
          </a:p>
        </p:txBody>
      </p:sp>
      <p:sp>
        <p:nvSpPr>
          <p:cNvPr id="127" name="Google Shape;127;p9">
            <a:extLst>
              <a:ext uri="{FF2B5EF4-FFF2-40B4-BE49-F238E27FC236}">
                <a16:creationId xmlns:a16="http://schemas.microsoft.com/office/drawing/2014/main" id="{925ED5AD-C1BE-473A-B32B-56BDAC1B6FAA}"/>
              </a:ext>
            </a:extLst>
          </p:cNvPr>
          <p:cNvSpPr>
            <a:spLocks noGrp="1"/>
          </p:cNvSpPr>
          <p:nvPr/>
        </p:nvSpPr>
        <p:spPr>
          <a:xfrm>
            <a:off x="4457235" y="2044904"/>
            <a:ext cx="3333750" cy="76200"/>
          </a:xfrm>
          <a:prstGeom prst="rect">
            <a:avLst/>
          </a:prstGeom>
          <a:solidFill>
            <a:srgbClr val="2377D9"/>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28" name="Google Shape;128;p9">
            <a:extLst>
              <a:ext uri="{FF2B5EF4-FFF2-40B4-BE49-F238E27FC236}">
                <a16:creationId xmlns:a16="http://schemas.microsoft.com/office/drawing/2014/main" id="{5186A150-620B-4E55-A657-824A86A38C12}"/>
              </a:ext>
            </a:extLst>
          </p:cNvPr>
          <p:cNvSpPr>
            <a:spLocks noGrp="1"/>
          </p:cNvSpPr>
          <p:nvPr/>
        </p:nvSpPr>
        <p:spPr>
          <a:xfrm>
            <a:off x="4457235" y="2273504"/>
            <a:ext cx="3333750" cy="5524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950"/>
              <a:buFont typeface="Arial"/>
              <a:buNone/>
            </a:pPr>
            <a:r>
              <a:rPr sz="1950" b="1" i="0" u="none" cap="none">
                <a:solidFill>
                  <a:srgbClr val="111111"/>
                </a:solidFill>
                <a:latin typeface="Helvetica Neue"/>
                <a:ea typeface="Helvetica Neue"/>
                <a:cs typeface="Helvetica Neue"/>
              </a:rPr>
              <a:t>Effectiveness</a:t>
            </a:r>
            <a:endParaRPr/>
          </a:p>
        </p:txBody>
      </p:sp>
      <p:sp>
        <p:nvSpPr>
          <p:cNvPr id="129" name="Google Shape;129;p9">
            <a:extLst>
              <a:ext uri="{FF2B5EF4-FFF2-40B4-BE49-F238E27FC236}">
                <a16:creationId xmlns:a16="http://schemas.microsoft.com/office/drawing/2014/main" id="{755207D9-9AB9-4D09-A849-A1634D88C6AA}"/>
              </a:ext>
            </a:extLst>
          </p:cNvPr>
          <p:cNvSpPr>
            <a:spLocks noGrp="1"/>
          </p:cNvSpPr>
          <p:nvPr/>
        </p:nvSpPr>
        <p:spPr>
          <a:xfrm>
            <a:off x="4457235" y="2940254"/>
            <a:ext cx="3333750" cy="2486025"/>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500"/>
              <a:buFont typeface="Arial"/>
              <a:buNone/>
            </a:pPr>
            <a:r>
              <a:rPr sz="1500" b="0" i="0" u="none" cap="none">
                <a:solidFill>
                  <a:srgbClr val="5B6470"/>
                </a:solidFill>
                <a:latin typeface="Calibri"/>
                <a:ea typeface="Calibri"/>
                <a:cs typeface="Calibri"/>
              </a:rPr>
              <a:t>Real-world regulatory performance: implementation, compliance, outcomes and observable impacts.</a:t>
            </a:r>
            <a:endParaRPr/>
          </a:p>
        </p:txBody>
      </p:sp>
      <p:sp>
        <p:nvSpPr>
          <p:cNvPr id="130" name="Google Shape;130;p9">
            <a:extLst>
              <a:ext uri="{FF2B5EF4-FFF2-40B4-BE49-F238E27FC236}">
                <a16:creationId xmlns:a16="http://schemas.microsoft.com/office/drawing/2014/main" id="{EF72B1B3-1B1A-4334-99EF-0BBFC707ABAA}"/>
              </a:ext>
            </a:extLst>
          </p:cNvPr>
          <p:cNvSpPr>
            <a:spLocks noGrp="1"/>
          </p:cNvSpPr>
          <p:nvPr/>
        </p:nvSpPr>
        <p:spPr>
          <a:xfrm>
            <a:off x="4457235" y="4780589"/>
            <a:ext cx="3333750" cy="4381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600"/>
              <a:buFont typeface="Arial"/>
              <a:buNone/>
            </a:pPr>
            <a:r>
              <a:rPr sz="1600" b="1" i="0" u="none" cap="none">
                <a:solidFill>
                  <a:srgbClr val="2377D9"/>
                </a:solidFill>
                <a:latin typeface="Calibri"/>
                <a:ea typeface="Calibri"/>
                <a:cs typeface="Calibri"/>
              </a:rPr>
              <a:t>Did it work in practice?</a:t>
            </a:r>
            <a:endParaRPr/>
          </a:p>
        </p:txBody>
      </p:sp>
      <p:sp>
        <p:nvSpPr>
          <p:cNvPr id="131" name="Google Shape;131;p9">
            <a:extLst>
              <a:ext uri="{FF2B5EF4-FFF2-40B4-BE49-F238E27FC236}">
                <a16:creationId xmlns:a16="http://schemas.microsoft.com/office/drawing/2014/main" id="{FC2E9EC7-293C-4ECA-83ED-9BF5E89D70BE}"/>
              </a:ext>
            </a:extLst>
          </p:cNvPr>
          <p:cNvSpPr>
            <a:spLocks noGrp="1"/>
          </p:cNvSpPr>
          <p:nvPr/>
        </p:nvSpPr>
        <p:spPr>
          <a:xfrm>
            <a:off x="8305335" y="2044904"/>
            <a:ext cx="3333750" cy="76200"/>
          </a:xfrm>
          <a:prstGeom prst="rect">
            <a:avLst/>
          </a:prstGeom>
          <a:solidFill>
            <a:srgbClr val="6DCBF4"/>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32" name="Google Shape;132;p9">
            <a:extLst>
              <a:ext uri="{FF2B5EF4-FFF2-40B4-BE49-F238E27FC236}">
                <a16:creationId xmlns:a16="http://schemas.microsoft.com/office/drawing/2014/main" id="{56E12E7C-5ED6-4AD7-BAFA-C48576C56D8E}"/>
              </a:ext>
            </a:extLst>
          </p:cNvPr>
          <p:cNvSpPr>
            <a:spLocks noGrp="1"/>
          </p:cNvSpPr>
          <p:nvPr/>
        </p:nvSpPr>
        <p:spPr>
          <a:xfrm>
            <a:off x="8305335" y="2273504"/>
            <a:ext cx="3333750" cy="5524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950"/>
              <a:buFont typeface="Arial"/>
              <a:buNone/>
            </a:pPr>
            <a:r>
              <a:rPr sz="1950" b="1" i="0" u="none" cap="none">
                <a:solidFill>
                  <a:srgbClr val="111111"/>
                </a:solidFill>
                <a:latin typeface="Helvetica Neue"/>
                <a:ea typeface="Helvetica Neue"/>
                <a:cs typeface="Helvetica Neue"/>
              </a:rPr>
              <a:t>Efficiency</a:t>
            </a:r>
            <a:endParaRPr/>
          </a:p>
        </p:txBody>
      </p:sp>
      <p:sp>
        <p:nvSpPr>
          <p:cNvPr id="133" name="Google Shape;133;p9">
            <a:extLst>
              <a:ext uri="{FF2B5EF4-FFF2-40B4-BE49-F238E27FC236}">
                <a16:creationId xmlns:a16="http://schemas.microsoft.com/office/drawing/2014/main" id="{74EC8948-4D4D-444B-B045-69B03BFA0151}"/>
              </a:ext>
            </a:extLst>
          </p:cNvPr>
          <p:cNvSpPr>
            <a:spLocks noGrp="1"/>
          </p:cNvSpPr>
          <p:nvPr/>
        </p:nvSpPr>
        <p:spPr>
          <a:xfrm>
            <a:off x="8305335" y="2940254"/>
            <a:ext cx="3333750" cy="2486025"/>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None/>
            </a:pPr>
            <a:r>
              <a:rPr sz="1500" b="0" i="0" u="none" cap="none">
                <a:solidFill>
                  <a:srgbClr val="5B6470"/>
                </a:solidFill>
                <a:latin typeface="Calibri"/>
                <a:ea typeface="Calibri"/>
                <a:cs typeface="Calibri"/>
              </a:rPr>
              <a:t>The relationship between achieved outcomes and the resources or costs used to produce them.</a:t>
            </a:r>
            <a:endParaRPr/>
          </a:p>
        </p:txBody>
      </p:sp>
      <p:sp>
        <p:nvSpPr>
          <p:cNvPr id="134" name="Google Shape;134;p9">
            <a:extLst>
              <a:ext uri="{FF2B5EF4-FFF2-40B4-BE49-F238E27FC236}">
                <a16:creationId xmlns:a16="http://schemas.microsoft.com/office/drawing/2014/main" id="{7F03995A-867C-47AD-99E3-8DFDB92FAD20}"/>
              </a:ext>
            </a:extLst>
          </p:cNvPr>
          <p:cNvSpPr>
            <a:spLocks noGrp="1"/>
          </p:cNvSpPr>
          <p:nvPr/>
        </p:nvSpPr>
        <p:spPr>
          <a:xfrm>
            <a:off x="8305335" y="4780589"/>
            <a:ext cx="3333750" cy="4381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600"/>
              <a:buFont typeface="Arial"/>
              <a:buNone/>
            </a:pPr>
            <a:r>
              <a:rPr sz="1600" b="1" i="0" u="none" cap="none">
                <a:solidFill>
                  <a:srgbClr val="2377D9"/>
                </a:solidFill>
                <a:latin typeface="Calibri"/>
                <a:ea typeface="Calibri"/>
                <a:cs typeface="Calibri"/>
              </a:rPr>
              <a:t>Were the results worth the cost?</a:t>
            </a:r>
            <a:endParaRPr/>
          </a:p>
        </p:txBody>
      </p:sp>
    </p:spTree>
    <p:extLst>
      <p:ext uri="{BB962C8B-B14F-4D97-AF65-F5344CB8AC3E}">
        <p14:creationId xmlns:p14="http://schemas.microsoft.com/office/powerpoint/2010/main" val="86776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Google Shape;139;p10">
            <a:extLst>
              <a:ext uri="{FF2B5EF4-FFF2-40B4-BE49-F238E27FC236}">
                <a16:creationId xmlns:a16="http://schemas.microsoft.com/office/drawing/2014/main" id="{85CF2B55-ACAD-46FC-BED7-12250E49D16A}"/>
              </a:ext>
            </a:extLst>
          </p:cNvPr>
          <p:cNvSpPr>
            <a:spLocks noGrp="1"/>
          </p:cNvSpPr>
          <p:nvPr>
            <p:ph type="ctrTitle"/>
          </p:nvPr>
        </p:nvSpPr>
        <p:spPr>
          <a:xfrm>
            <a:off x="357582" y="413212"/>
            <a:ext cx="8199305" cy="486304"/>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3200"/>
              <a:buFont typeface="Calibri"/>
              <a:buNone/>
            </a:pPr>
            <a:r>
              <a:t>Effectiveness rests on a verifiable results chain</a:t>
            </a:r>
          </a:p>
        </p:txBody>
      </p:sp>
      <p:sp>
        <p:nvSpPr>
          <p:cNvPr id="140" name="Google Shape;140;p10">
            <a:extLst>
              <a:ext uri="{FF2B5EF4-FFF2-40B4-BE49-F238E27FC236}">
                <a16:creationId xmlns:a16="http://schemas.microsoft.com/office/drawing/2014/main" id="{C553EC46-8FC0-4A50-807E-6AAE5384893A}"/>
              </a:ext>
            </a:extLst>
          </p:cNvPr>
          <p:cNvSpPr>
            <a:spLocks noGrp="1"/>
          </p:cNvSpPr>
          <p:nvPr/>
        </p:nvSpPr>
        <p:spPr>
          <a:xfrm>
            <a:off x="2556545" y="2809001"/>
            <a:ext cx="742950" cy="514350"/>
          </a:xfrm>
          <a:prstGeom prst="rightArrow">
            <a:avLst>
              <a:gd name="adj1" fmla="val 50000"/>
              <a:gd name="adj2" fmla="val 50000"/>
            </a:avLst>
          </a:prstGeom>
          <a:solidFill>
            <a:srgbClr val="B8BCC4"/>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41" name="Google Shape;141;p10">
            <a:extLst>
              <a:ext uri="{FF2B5EF4-FFF2-40B4-BE49-F238E27FC236}">
                <a16:creationId xmlns:a16="http://schemas.microsoft.com/office/drawing/2014/main" id="{12A0768A-1D94-48A3-B387-751DD066EF5E}"/>
              </a:ext>
            </a:extLst>
          </p:cNvPr>
          <p:cNvSpPr>
            <a:spLocks noGrp="1"/>
          </p:cNvSpPr>
          <p:nvPr/>
        </p:nvSpPr>
        <p:spPr>
          <a:xfrm>
            <a:off x="5461670" y="2809001"/>
            <a:ext cx="742950" cy="514350"/>
          </a:xfrm>
          <a:prstGeom prst="rightArrow">
            <a:avLst>
              <a:gd name="adj1" fmla="val 50000"/>
              <a:gd name="adj2" fmla="val 50000"/>
            </a:avLst>
          </a:prstGeom>
          <a:solidFill>
            <a:srgbClr val="B8BCC4"/>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42" name="Google Shape;142;p10">
            <a:extLst>
              <a:ext uri="{FF2B5EF4-FFF2-40B4-BE49-F238E27FC236}">
                <a16:creationId xmlns:a16="http://schemas.microsoft.com/office/drawing/2014/main" id="{48D19EE5-A6E3-4A26-9D59-737D406D52E8}"/>
              </a:ext>
            </a:extLst>
          </p:cNvPr>
          <p:cNvSpPr>
            <a:spLocks noGrp="1"/>
          </p:cNvSpPr>
          <p:nvPr/>
        </p:nvSpPr>
        <p:spPr>
          <a:xfrm>
            <a:off x="8366795" y="2809001"/>
            <a:ext cx="742950" cy="514350"/>
          </a:xfrm>
          <a:prstGeom prst="rightArrow">
            <a:avLst>
              <a:gd name="adj1" fmla="val 50000"/>
              <a:gd name="adj2" fmla="val 50000"/>
            </a:avLst>
          </a:prstGeom>
          <a:solidFill>
            <a:srgbClr val="B8BCC4"/>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43" name="Google Shape;143;p10">
            <a:extLst>
              <a:ext uri="{FF2B5EF4-FFF2-40B4-BE49-F238E27FC236}">
                <a16:creationId xmlns:a16="http://schemas.microsoft.com/office/drawing/2014/main" id="{09578281-9BCC-49D9-9D60-FE91D446FAC4}"/>
              </a:ext>
            </a:extLst>
          </p:cNvPr>
          <p:cNvSpPr>
            <a:spLocks noGrp="1"/>
          </p:cNvSpPr>
          <p:nvPr/>
        </p:nvSpPr>
        <p:spPr>
          <a:xfrm>
            <a:off x="480095" y="2132726"/>
            <a:ext cx="2190750" cy="2000250"/>
          </a:xfrm>
          <a:prstGeom prst="rect">
            <a:avLst/>
          </a:prstGeom>
          <a:solidFill>
            <a:srgbClr val="EDEDED"/>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44" name="Google Shape;144;p10">
            <a:extLst>
              <a:ext uri="{FF2B5EF4-FFF2-40B4-BE49-F238E27FC236}">
                <a16:creationId xmlns:a16="http://schemas.microsoft.com/office/drawing/2014/main" id="{7B112C7D-B3B5-4E76-A4A3-309E4FF0AA07}"/>
              </a:ext>
            </a:extLst>
          </p:cNvPr>
          <p:cNvSpPr>
            <a:spLocks noGrp="1"/>
          </p:cNvSpPr>
          <p:nvPr/>
        </p:nvSpPr>
        <p:spPr>
          <a:xfrm>
            <a:off x="670595" y="2304176"/>
            <a:ext cx="571500" cy="2857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350"/>
              <a:buFont typeface="Arial"/>
              <a:buNone/>
            </a:pPr>
            <a:r>
              <a:rPr sz="1350" b="1" i="0" u="none" cap="none">
                <a:solidFill>
                  <a:srgbClr val="2377D9"/>
                </a:solidFill>
                <a:latin typeface="Helvetica Neue"/>
                <a:ea typeface="Helvetica Neue"/>
                <a:cs typeface="Helvetica Neue"/>
              </a:rPr>
              <a:t>01</a:t>
            </a:r>
            <a:endParaRPr/>
          </a:p>
        </p:txBody>
      </p:sp>
      <p:sp>
        <p:nvSpPr>
          <p:cNvPr id="145" name="Google Shape;145;p10">
            <a:extLst>
              <a:ext uri="{FF2B5EF4-FFF2-40B4-BE49-F238E27FC236}">
                <a16:creationId xmlns:a16="http://schemas.microsoft.com/office/drawing/2014/main" id="{4705901C-C35F-4AF6-A455-7B986AA64D19}"/>
              </a:ext>
            </a:extLst>
          </p:cNvPr>
          <p:cNvSpPr>
            <a:spLocks noGrp="1"/>
          </p:cNvSpPr>
          <p:nvPr/>
        </p:nvSpPr>
        <p:spPr>
          <a:xfrm>
            <a:off x="670595" y="2704226"/>
            <a:ext cx="1809750" cy="5143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875"/>
              <a:buFont typeface="Arial"/>
              <a:buNone/>
            </a:pPr>
            <a:r>
              <a:rPr sz="1875" b="1" i="0" u="none" cap="none">
                <a:solidFill>
                  <a:srgbClr val="111111"/>
                </a:solidFill>
                <a:latin typeface="Calibri"/>
                <a:ea typeface="Calibri"/>
                <a:cs typeface="Calibri"/>
              </a:rPr>
              <a:t>Implementation</a:t>
            </a:r>
            <a:endParaRPr/>
          </a:p>
        </p:txBody>
      </p:sp>
      <p:sp>
        <p:nvSpPr>
          <p:cNvPr id="146" name="Google Shape;146;p10">
            <a:extLst>
              <a:ext uri="{FF2B5EF4-FFF2-40B4-BE49-F238E27FC236}">
                <a16:creationId xmlns:a16="http://schemas.microsoft.com/office/drawing/2014/main" id="{CB39DB8A-5C6B-4123-856F-191E802243D0}"/>
              </a:ext>
            </a:extLst>
          </p:cNvPr>
          <p:cNvSpPr>
            <a:spLocks noGrp="1"/>
          </p:cNvSpPr>
          <p:nvPr/>
        </p:nvSpPr>
        <p:spPr>
          <a:xfrm>
            <a:off x="670595" y="3390026"/>
            <a:ext cx="1809750" cy="5905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230"/>
              <a:buFont typeface="Arial"/>
              <a:buNone/>
            </a:pPr>
            <a:r>
              <a:rPr sz="1230" b="0" i="0" u="none" cap="none">
                <a:solidFill>
                  <a:srgbClr val="5B6470"/>
                </a:solidFill>
                <a:latin typeface="Calibri"/>
                <a:ea typeface="Calibri"/>
                <a:cs typeface="Calibri"/>
              </a:rPr>
              <a:t>The regulator and regulated entities make the rule operational.</a:t>
            </a:r>
            <a:endParaRPr/>
          </a:p>
        </p:txBody>
      </p:sp>
      <p:sp>
        <p:nvSpPr>
          <p:cNvPr id="147" name="Google Shape;147;p10">
            <a:extLst>
              <a:ext uri="{FF2B5EF4-FFF2-40B4-BE49-F238E27FC236}">
                <a16:creationId xmlns:a16="http://schemas.microsoft.com/office/drawing/2014/main" id="{909D7218-840D-40E5-9ECC-B39F5B0A36FD}"/>
              </a:ext>
            </a:extLst>
          </p:cNvPr>
          <p:cNvSpPr>
            <a:spLocks noGrp="1"/>
          </p:cNvSpPr>
          <p:nvPr/>
        </p:nvSpPr>
        <p:spPr>
          <a:xfrm>
            <a:off x="3385220" y="2132726"/>
            <a:ext cx="2190750" cy="2000250"/>
          </a:xfrm>
          <a:prstGeom prst="rect">
            <a:avLst/>
          </a:prstGeom>
          <a:solidFill>
            <a:srgbClr val="EDEDED"/>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48" name="Google Shape;148;p10">
            <a:extLst>
              <a:ext uri="{FF2B5EF4-FFF2-40B4-BE49-F238E27FC236}">
                <a16:creationId xmlns:a16="http://schemas.microsoft.com/office/drawing/2014/main" id="{E11065AA-C58D-4A5E-9AF9-B4A9E645AAE4}"/>
              </a:ext>
            </a:extLst>
          </p:cNvPr>
          <p:cNvSpPr>
            <a:spLocks noGrp="1"/>
          </p:cNvSpPr>
          <p:nvPr/>
        </p:nvSpPr>
        <p:spPr>
          <a:xfrm>
            <a:off x="3575720" y="2304176"/>
            <a:ext cx="571500" cy="2857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350"/>
              <a:buFont typeface="Arial"/>
              <a:buNone/>
            </a:pPr>
            <a:r>
              <a:rPr sz="1350" b="1" i="0" u="none" cap="none">
                <a:solidFill>
                  <a:srgbClr val="2377D9"/>
                </a:solidFill>
                <a:latin typeface="Helvetica Neue"/>
                <a:ea typeface="Helvetica Neue"/>
                <a:cs typeface="Helvetica Neue"/>
              </a:rPr>
              <a:t>02</a:t>
            </a:r>
            <a:endParaRPr/>
          </a:p>
        </p:txBody>
      </p:sp>
      <p:sp>
        <p:nvSpPr>
          <p:cNvPr id="149" name="Google Shape;149;p10">
            <a:extLst>
              <a:ext uri="{FF2B5EF4-FFF2-40B4-BE49-F238E27FC236}">
                <a16:creationId xmlns:a16="http://schemas.microsoft.com/office/drawing/2014/main" id="{AB455AD0-A5D3-47FE-9388-06B6EED88352}"/>
              </a:ext>
            </a:extLst>
          </p:cNvPr>
          <p:cNvSpPr>
            <a:spLocks noGrp="1"/>
          </p:cNvSpPr>
          <p:nvPr/>
        </p:nvSpPr>
        <p:spPr>
          <a:xfrm>
            <a:off x="3575720" y="2704226"/>
            <a:ext cx="1809750" cy="5143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875"/>
              <a:buFont typeface="Arial"/>
              <a:buNone/>
            </a:pPr>
            <a:r>
              <a:rPr sz="1875" b="1" i="0" u="none" cap="none">
                <a:solidFill>
                  <a:srgbClr val="111111"/>
                </a:solidFill>
                <a:latin typeface="Calibri"/>
                <a:ea typeface="Calibri"/>
                <a:cs typeface="Calibri"/>
              </a:rPr>
              <a:t>Compliance</a:t>
            </a:r>
            <a:endParaRPr/>
          </a:p>
        </p:txBody>
      </p:sp>
      <p:sp>
        <p:nvSpPr>
          <p:cNvPr id="150" name="Google Shape;150;p10">
            <a:extLst>
              <a:ext uri="{FF2B5EF4-FFF2-40B4-BE49-F238E27FC236}">
                <a16:creationId xmlns:a16="http://schemas.microsoft.com/office/drawing/2014/main" id="{620F9F6C-DCD0-4647-A50F-F089E4B6E542}"/>
              </a:ext>
            </a:extLst>
          </p:cNvPr>
          <p:cNvSpPr>
            <a:spLocks noGrp="1"/>
          </p:cNvSpPr>
          <p:nvPr/>
        </p:nvSpPr>
        <p:spPr>
          <a:xfrm>
            <a:off x="3575720" y="3390026"/>
            <a:ext cx="1809750" cy="5905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198"/>
              <a:buFont typeface="Arial"/>
              <a:buNone/>
            </a:pPr>
            <a:r>
              <a:rPr sz="1198" b="0" i="0" u="none" cap="none">
                <a:solidFill>
                  <a:srgbClr val="5B6470"/>
                </a:solidFill>
                <a:latin typeface="Calibri"/>
                <a:ea typeface="Calibri"/>
                <a:cs typeface="Calibri"/>
              </a:rPr>
              <a:t>Obligations are observed and credibly enforced.</a:t>
            </a:r>
            <a:endParaRPr/>
          </a:p>
        </p:txBody>
      </p:sp>
      <p:sp>
        <p:nvSpPr>
          <p:cNvPr id="151" name="Google Shape;151;p10">
            <a:extLst>
              <a:ext uri="{FF2B5EF4-FFF2-40B4-BE49-F238E27FC236}">
                <a16:creationId xmlns:a16="http://schemas.microsoft.com/office/drawing/2014/main" id="{7AD696BF-1FBE-447D-828F-2DE6C12D3C7D}"/>
              </a:ext>
            </a:extLst>
          </p:cNvPr>
          <p:cNvSpPr>
            <a:spLocks noGrp="1"/>
          </p:cNvSpPr>
          <p:nvPr/>
        </p:nvSpPr>
        <p:spPr>
          <a:xfrm>
            <a:off x="6290345" y="2132726"/>
            <a:ext cx="2190750" cy="2000250"/>
          </a:xfrm>
          <a:prstGeom prst="rect">
            <a:avLst/>
          </a:prstGeom>
          <a:solidFill>
            <a:srgbClr val="DDF3FC"/>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52" name="Google Shape;152;p10">
            <a:extLst>
              <a:ext uri="{FF2B5EF4-FFF2-40B4-BE49-F238E27FC236}">
                <a16:creationId xmlns:a16="http://schemas.microsoft.com/office/drawing/2014/main" id="{5D86F903-47BF-471A-85B8-517C35C0D166}"/>
              </a:ext>
            </a:extLst>
          </p:cNvPr>
          <p:cNvSpPr>
            <a:spLocks noGrp="1"/>
          </p:cNvSpPr>
          <p:nvPr/>
        </p:nvSpPr>
        <p:spPr>
          <a:xfrm>
            <a:off x="6480845" y="2304176"/>
            <a:ext cx="571500" cy="2857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350"/>
              <a:buFont typeface="Arial"/>
              <a:buNone/>
            </a:pPr>
            <a:r>
              <a:rPr sz="1350" b="1" i="0" u="none" cap="none">
                <a:solidFill>
                  <a:srgbClr val="2377D9"/>
                </a:solidFill>
                <a:latin typeface="Helvetica Neue"/>
                <a:ea typeface="Helvetica Neue"/>
                <a:cs typeface="Helvetica Neue"/>
              </a:rPr>
              <a:t>03</a:t>
            </a:r>
            <a:endParaRPr/>
          </a:p>
        </p:txBody>
      </p:sp>
      <p:sp>
        <p:nvSpPr>
          <p:cNvPr id="153" name="Google Shape;153;p10">
            <a:extLst>
              <a:ext uri="{FF2B5EF4-FFF2-40B4-BE49-F238E27FC236}">
                <a16:creationId xmlns:a16="http://schemas.microsoft.com/office/drawing/2014/main" id="{8B37A009-F435-47BE-B758-C057892D9C54}"/>
              </a:ext>
            </a:extLst>
          </p:cNvPr>
          <p:cNvSpPr>
            <a:spLocks noGrp="1"/>
          </p:cNvSpPr>
          <p:nvPr/>
        </p:nvSpPr>
        <p:spPr>
          <a:xfrm>
            <a:off x="6480845" y="2704226"/>
            <a:ext cx="1809750" cy="5143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875"/>
              <a:buFont typeface="Arial"/>
              <a:buNone/>
            </a:pPr>
            <a:r>
              <a:rPr sz="1875" b="1" i="0" u="none" cap="none">
                <a:solidFill>
                  <a:srgbClr val="111111"/>
                </a:solidFill>
                <a:latin typeface="Calibri"/>
                <a:ea typeface="Calibri"/>
                <a:cs typeface="Calibri"/>
              </a:rPr>
              <a:t>Outcomes</a:t>
            </a:r>
            <a:endParaRPr/>
          </a:p>
        </p:txBody>
      </p:sp>
      <p:sp>
        <p:nvSpPr>
          <p:cNvPr id="154" name="Google Shape;154;p10">
            <a:extLst>
              <a:ext uri="{FF2B5EF4-FFF2-40B4-BE49-F238E27FC236}">
                <a16:creationId xmlns:a16="http://schemas.microsoft.com/office/drawing/2014/main" id="{3A57BB44-F75D-4550-AA66-A1B5D7977452}"/>
              </a:ext>
            </a:extLst>
          </p:cNvPr>
          <p:cNvSpPr>
            <a:spLocks noGrp="1"/>
          </p:cNvSpPr>
          <p:nvPr/>
        </p:nvSpPr>
        <p:spPr>
          <a:xfrm>
            <a:off x="6480845" y="3390026"/>
            <a:ext cx="1809750" cy="5905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None/>
            </a:pPr>
            <a:r>
              <a:rPr sz="1200" b="0" i="0" u="none" cap="none">
                <a:solidFill>
                  <a:srgbClr val="5B6470"/>
                </a:solidFill>
                <a:latin typeface="Calibri"/>
                <a:ea typeface="Calibri"/>
                <a:cs typeface="Calibri"/>
              </a:rPr>
              <a:t>Conduct and market conditions change.</a:t>
            </a:r>
            <a:endParaRPr/>
          </a:p>
        </p:txBody>
      </p:sp>
      <p:sp>
        <p:nvSpPr>
          <p:cNvPr id="155" name="Google Shape;155;p10">
            <a:extLst>
              <a:ext uri="{FF2B5EF4-FFF2-40B4-BE49-F238E27FC236}">
                <a16:creationId xmlns:a16="http://schemas.microsoft.com/office/drawing/2014/main" id="{9D5D6F85-2AC7-491A-A1A3-DA35EB8EAC38}"/>
              </a:ext>
            </a:extLst>
          </p:cNvPr>
          <p:cNvSpPr>
            <a:spLocks noGrp="1"/>
          </p:cNvSpPr>
          <p:nvPr/>
        </p:nvSpPr>
        <p:spPr>
          <a:xfrm>
            <a:off x="9195470" y="2132726"/>
            <a:ext cx="2190750" cy="2000250"/>
          </a:xfrm>
          <a:prstGeom prst="rect">
            <a:avLst/>
          </a:prstGeom>
          <a:solidFill>
            <a:srgbClr val="EDEDED"/>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56" name="Google Shape;156;p10">
            <a:extLst>
              <a:ext uri="{FF2B5EF4-FFF2-40B4-BE49-F238E27FC236}">
                <a16:creationId xmlns:a16="http://schemas.microsoft.com/office/drawing/2014/main" id="{1F86C128-0701-49B3-9F78-EAE703F9436B}"/>
              </a:ext>
            </a:extLst>
          </p:cNvPr>
          <p:cNvSpPr>
            <a:spLocks noGrp="1"/>
          </p:cNvSpPr>
          <p:nvPr/>
        </p:nvSpPr>
        <p:spPr>
          <a:xfrm>
            <a:off x="9385970" y="2304176"/>
            <a:ext cx="571500" cy="2857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350"/>
              <a:buFont typeface="Arial"/>
              <a:buNone/>
            </a:pPr>
            <a:r>
              <a:rPr sz="1350" b="1" i="0" u="none" cap="none">
                <a:solidFill>
                  <a:srgbClr val="2377D9"/>
                </a:solidFill>
                <a:latin typeface="Helvetica Neue"/>
                <a:ea typeface="Helvetica Neue"/>
                <a:cs typeface="Helvetica Neue"/>
              </a:rPr>
              <a:t>04</a:t>
            </a:r>
            <a:endParaRPr/>
          </a:p>
        </p:txBody>
      </p:sp>
      <p:sp>
        <p:nvSpPr>
          <p:cNvPr id="157" name="Google Shape;157;p10">
            <a:extLst>
              <a:ext uri="{FF2B5EF4-FFF2-40B4-BE49-F238E27FC236}">
                <a16:creationId xmlns:a16="http://schemas.microsoft.com/office/drawing/2014/main" id="{2E48C2C6-AD5C-4FAA-ABC5-5527364578EF}"/>
              </a:ext>
            </a:extLst>
          </p:cNvPr>
          <p:cNvSpPr>
            <a:spLocks noGrp="1"/>
          </p:cNvSpPr>
          <p:nvPr/>
        </p:nvSpPr>
        <p:spPr>
          <a:xfrm>
            <a:off x="9385970" y="2704226"/>
            <a:ext cx="1809750" cy="5143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875"/>
              <a:buFont typeface="Arial"/>
              <a:buNone/>
            </a:pPr>
            <a:r>
              <a:rPr sz="1875" b="1" i="0" u="none" cap="none">
                <a:solidFill>
                  <a:srgbClr val="111111"/>
                </a:solidFill>
                <a:latin typeface="Calibri"/>
                <a:ea typeface="Calibri"/>
                <a:cs typeface="Calibri"/>
              </a:rPr>
              <a:t>Impact</a:t>
            </a:r>
            <a:endParaRPr/>
          </a:p>
        </p:txBody>
      </p:sp>
      <p:sp>
        <p:nvSpPr>
          <p:cNvPr id="158" name="Google Shape;158;p10">
            <a:extLst>
              <a:ext uri="{FF2B5EF4-FFF2-40B4-BE49-F238E27FC236}">
                <a16:creationId xmlns:a16="http://schemas.microsoft.com/office/drawing/2014/main" id="{94C32F5F-4B12-4BB5-9DBD-FA1A9417FCEF}"/>
              </a:ext>
            </a:extLst>
          </p:cNvPr>
          <p:cNvSpPr>
            <a:spLocks noGrp="1"/>
          </p:cNvSpPr>
          <p:nvPr/>
        </p:nvSpPr>
        <p:spPr>
          <a:xfrm>
            <a:off x="9385970" y="3390026"/>
            <a:ext cx="1809750" cy="59055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164"/>
              <a:buFont typeface="Arial"/>
              <a:buNone/>
            </a:pPr>
            <a:r>
              <a:rPr sz="1164" b="0" i="0" u="none" cap="none">
                <a:solidFill>
                  <a:srgbClr val="5B6470"/>
                </a:solidFill>
                <a:latin typeface="Calibri"/>
                <a:ea typeface="Calibri"/>
                <a:cs typeface="Calibri"/>
              </a:rPr>
              <a:t>The change attributable to regulation is estimated.</a:t>
            </a:r>
            <a:endParaRPr/>
          </a:p>
        </p:txBody>
      </p:sp>
      <p:sp>
        <p:nvSpPr>
          <p:cNvPr id="159" name="Google Shape;159;p10">
            <a:extLst>
              <a:ext uri="{FF2B5EF4-FFF2-40B4-BE49-F238E27FC236}">
                <a16:creationId xmlns:a16="http://schemas.microsoft.com/office/drawing/2014/main" id="{6407E0BD-4D96-413D-AB6C-92ED78BDD3CA}"/>
              </a:ext>
            </a:extLst>
          </p:cNvPr>
          <p:cNvSpPr>
            <a:spLocks noGrp="1"/>
          </p:cNvSpPr>
          <p:nvPr/>
        </p:nvSpPr>
        <p:spPr>
          <a:xfrm>
            <a:off x="1470695" y="4723526"/>
            <a:ext cx="9334500" cy="819150"/>
          </a:xfrm>
          <a:prstGeom prst="rect">
            <a:avLst/>
          </a:prstGeom>
          <a:solidFill>
            <a:srgbClr val="FFFFFF"/>
          </a:solidFill>
          <a:ln w="19050" cmpd="sng">
            <a:solidFill>
              <a:srgbClr val="2377D9"/>
            </a:solidFill>
            <a:prstDash val="solid"/>
            <a:headEnd type="none" w="sm" len="sm"/>
            <a:tailEnd type="none" w="sm" len="sm"/>
          </a:ln>
        </p:spPr>
        <p:txBody>
          <a:bodyPr spcFirstLastPara="1" wrap="square" lIns="152400" tIns="95250" rIns="152400" bIns="95250" anchor="ctr">
            <a:normAutofit/>
          </a:bodyPr>
          <a:lstStyle/>
          <a:p>
            <a:pPr marL="0" marR="0" lvl="0" indent="0" algn="ctr">
              <a:lnSpc>
                <a:spcPct val="105000"/>
              </a:lnSpc>
              <a:spcBef>
                <a:spcPts val="0"/>
              </a:spcBef>
              <a:spcAft>
                <a:spcPts val="0"/>
              </a:spcAft>
              <a:buClr>
                <a:srgbClr val="000000"/>
              </a:buClr>
              <a:buSzPts val="1964"/>
              <a:buFont typeface="Arial"/>
              <a:buNone/>
            </a:pPr>
            <a:r>
              <a:rPr sz="1964" b="1" i="0" u="none" cap="none">
                <a:solidFill>
                  <a:srgbClr val="111111"/>
                </a:solidFill>
                <a:latin typeface="Calibri"/>
                <a:ea typeface="Calibri"/>
                <a:cs typeface="Calibri"/>
              </a:rPr>
              <a:t>Effectiveness = observed outcomes + reasonable attribution to the regulatory intervention</a:t>
            </a:r>
            <a:endParaRPr/>
          </a:p>
        </p:txBody>
      </p:sp>
    </p:spTree>
    <p:extLst>
      <p:ext uri="{BB962C8B-B14F-4D97-AF65-F5344CB8AC3E}">
        <p14:creationId xmlns:p14="http://schemas.microsoft.com/office/powerpoint/2010/main" val="20820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Google Shape;164;p11">
            <a:extLst>
              <a:ext uri="{FF2B5EF4-FFF2-40B4-BE49-F238E27FC236}">
                <a16:creationId xmlns:a16="http://schemas.microsoft.com/office/drawing/2014/main" id="{229A6CBC-B167-4CE5-8382-899878AF710A}"/>
              </a:ext>
            </a:extLst>
          </p:cNvPr>
          <p:cNvSpPr>
            <a:spLocks noGrp="1"/>
          </p:cNvSpPr>
          <p:nvPr>
            <p:ph type="ctrTitle"/>
          </p:nvPr>
        </p:nvSpPr>
        <p:spPr>
          <a:xfrm>
            <a:off x="480095" y="489399"/>
            <a:ext cx="8400524" cy="486304"/>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2800"/>
              <a:buFont typeface="Calibri"/>
              <a:buNone/>
            </a:pPr>
            <a:r>
              <a:rPr sz="2800"/>
              <a:t>Each dimension requires indicators, a baseline, targets and evidence</a:t>
            </a:r>
            <a:endParaRPr/>
          </a:p>
        </p:txBody>
      </p:sp>
      <p:graphicFrame>
        <p:nvGraphicFramePr>
          <p:cNvPr id="169" name="Google Shape;165;p11"/>
          <p:cNvGraphicFramePr/>
          <p:nvPr/>
        </p:nvGraphicFramePr>
        <p:xfrm>
          <a:off x="594518" y="1317091"/>
          <a:ext cx="11001375" cy="3970100"/>
        </p:xfrm>
        <a:graphic>
          <a:graphicData uri="http://schemas.openxmlformats.org/drawingml/2006/table">
            <a:tbl>
              <a:tblPr>
                <a:tableStyleId>{C1B98D6E-0B68-4C71-BB07-05974C51A2CD}</a:tableStyleId>
              </a:tblPr>
              <a:tblGrid>
                <a:gridCol w="2238375">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gridCol w="2667000">
                  <a:extLst>
                    <a:ext uri="{9D8B030D-6E8A-4147-A177-3AD203B41FA5}">
                      <a16:colId xmlns:a16="http://schemas.microsoft.com/office/drawing/2014/main" val="20003"/>
                    </a:ext>
                  </a:extLst>
                </a:gridCol>
              </a:tblGrid>
              <a:tr h="556975">
                <a:tc>
                  <a:txBody>
                    <a:bodyPr/>
                    <a:lstStyle/>
                    <a:p>
                      <a:pPr marL="0" marR="0" lvl="0" indent="0" algn="ctr">
                        <a:spcBef>
                          <a:spcPts val="0"/>
                        </a:spcBef>
                        <a:spcAft>
                          <a:spcPts val="0"/>
                        </a:spcAft>
                        <a:buNone/>
                      </a:pPr>
                      <a:r>
                        <a:rPr sz="2000" b="1" u="none" cap="none">
                          <a:solidFill>
                            <a:srgbClr val="2F5496"/>
                          </a:solidFill>
                          <a:latin typeface="Calibri"/>
                          <a:ea typeface="Calibri"/>
                          <a:cs typeface="Calibri"/>
                        </a:rPr>
                        <a:t>Dimension</a:t>
                      </a:r>
                      <a:endParaRPr/>
                    </a:p>
                  </a:txBody>
                  <a:tcPr marL="91450" marR="91450" marT="45725" marB="45725">
                    <a:solidFill>
                      <a:srgbClr val="C5E7ED"/>
                    </a:solidFill>
                  </a:tcPr>
                </a:tc>
                <a:tc>
                  <a:txBody>
                    <a:bodyPr/>
                    <a:lstStyle/>
                    <a:p>
                      <a:pPr marL="0" marR="0" lvl="0" indent="0" algn="ctr">
                        <a:spcBef>
                          <a:spcPts val="0"/>
                        </a:spcBef>
                        <a:spcAft>
                          <a:spcPts val="0"/>
                        </a:spcAft>
                        <a:buNone/>
                      </a:pPr>
                      <a:r>
                        <a:rPr sz="2000" b="1" u="none" cap="none">
                          <a:solidFill>
                            <a:srgbClr val="2F5496"/>
                          </a:solidFill>
                          <a:latin typeface="Calibri"/>
                          <a:ea typeface="Calibri"/>
                          <a:cs typeface="Calibri"/>
                        </a:rPr>
                        <a:t>Possible indicators</a:t>
                      </a:r>
                      <a:endParaRPr/>
                    </a:p>
                  </a:txBody>
                  <a:tcPr marL="91450" marR="91450" marT="45725" marB="45725">
                    <a:solidFill>
                      <a:srgbClr val="C5E7ED"/>
                    </a:solidFill>
                  </a:tcPr>
                </a:tc>
                <a:tc>
                  <a:txBody>
                    <a:bodyPr/>
                    <a:lstStyle/>
                    <a:p>
                      <a:pPr marL="0" marR="0" lvl="0" indent="0" algn="ctr">
                        <a:spcBef>
                          <a:spcPts val="0"/>
                        </a:spcBef>
                        <a:spcAft>
                          <a:spcPts val="0"/>
                        </a:spcAft>
                        <a:buNone/>
                      </a:pPr>
                      <a:r>
                        <a:rPr sz="2000" b="1" u="none" cap="none">
                          <a:solidFill>
                            <a:srgbClr val="2F5496"/>
                          </a:solidFill>
                          <a:latin typeface="Calibri"/>
                          <a:ea typeface="Calibri"/>
                          <a:cs typeface="Calibri"/>
                        </a:rPr>
                        <a:t>Evidence source</a:t>
                      </a:r>
                      <a:endParaRPr/>
                    </a:p>
                  </a:txBody>
                  <a:tcPr marL="91450" marR="91450" marT="45725" marB="45725">
                    <a:solidFill>
                      <a:srgbClr val="C5E7ED"/>
                    </a:solidFill>
                  </a:tcPr>
                </a:tc>
                <a:tc>
                  <a:txBody>
                    <a:bodyPr/>
                    <a:lstStyle/>
                    <a:p>
                      <a:pPr marL="0" marR="0" lvl="0" indent="0" algn="ctr">
                        <a:spcBef>
                          <a:spcPts val="0"/>
                        </a:spcBef>
                        <a:spcAft>
                          <a:spcPts val="0"/>
                        </a:spcAft>
                        <a:buNone/>
                      </a:pPr>
                      <a:r>
                        <a:rPr sz="2000" b="1" u="none" cap="none">
                          <a:solidFill>
                            <a:srgbClr val="2F5496"/>
                          </a:solidFill>
                          <a:latin typeface="Calibri"/>
                          <a:ea typeface="Calibri"/>
                          <a:cs typeface="Calibri"/>
                        </a:rPr>
                        <a:t>Evaluation question</a:t>
                      </a:r>
                      <a:endParaRPr/>
                    </a:p>
                  </a:txBody>
                  <a:tcPr marL="91450" marR="91450" marT="45725" marB="45725">
                    <a:solidFill>
                      <a:srgbClr val="C5E7ED"/>
                    </a:solidFill>
                  </a:tcPr>
                </a:tc>
                <a:extLst>
                  <a:ext uri="{0D108BD9-81ED-4DB2-BD59-A6C34878D82A}">
                    <a16:rowId xmlns:a16="http://schemas.microsoft.com/office/drawing/2014/main" val="10000"/>
                  </a:ext>
                </a:extLst>
              </a:tr>
              <a:tr h="682625">
                <a:tc>
                  <a:txBody>
                    <a:bodyPr/>
                    <a:lstStyle/>
                    <a:p>
                      <a:pPr marL="0" marR="0" lvl="0" indent="0" algn="l">
                        <a:spcBef>
                          <a:spcPts val="0"/>
                        </a:spcBef>
                        <a:spcAft>
                          <a:spcPts val="0"/>
                        </a:spcAft>
                        <a:buNone/>
                      </a:pPr>
                      <a:r>
                        <a:rPr sz="1125" b="1" u="none" cap="none">
                          <a:solidFill>
                            <a:srgbClr val="111111"/>
                          </a:solidFill>
                          <a:latin typeface="Calibri"/>
                          <a:ea typeface="Calibri"/>
                          <a:cs typeface="Calibri"/>
                        </a:rPr>
                        <a:t>Implementation</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Supporting instruments; operational systems; training; timetable</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Regulator and operators</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Was delivery faithful to plan?</a:t>
                      </a:r>
                      <a:endParaRPr/>
                    </a:p>
                  </a:txBody>
                  <a:tcPr marL="91450" marR="91450" marT="45725" marB="45725">
                    <a:solidFill>
                      <a:srgbClr val="FFFFFF"/>
                    </a:solidFill>
                  </a:tcPr>
                </a:tc>
                <a:extLst>
                  <a:ext uri="{0D108BD9-81ED-4DB2-BD59-A6C34878D82A}">
                    <a16:rowId xmlns:a16="http://schemas.microsoft.com/office/drawing/2014/main" val="10001"/>
                  </a:ext>
                </a:extLst>
              </a:tr>
              <a:tr h="682625">
                <a:tc>
                  <a:txBody>
                    <a:bodyPr/>
                    <a:lstStyle/>
                    <a:p>
                      <a:pPr marL="0" marR="0" lvl="0" indent="0" algn="l">
                        <a:spcBef>
                          <a:spcPts val="0"/>
                        </a:spcBef>
                        <a:spcAft>
                          <a:spcPts val="0"/>
                        </a:spcAft>
                        <a:buNone/>
                      </a:pPr>
                      <a:r>
                        <a:rPr sz="1125" b="1">
                          <a:solidFill>
                            <a:srgbClr val="111111"/>
                          </a:solidFill>
                          <a:latin typeface="Calibri"/>
                          <a:ea typeface="Calibri"/>
                          <a:cs typeface="Calibri"/>
                        </a:rPr>
                        <a:t>Compliance</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Compliance rates; deadlines; reporting; infringements and remediation</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Oversight and audits</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Was the rule observed and enforced?</a:t>
                      </a:r>
                      <a:endParaRPr/>
                    </a:p>
                  </a:txBody>
                  <a:tcPr marL="91450" marR="91450" marT="45725" marB="45725">
                    <a:solidFill>
                      <a:srgbClr val="F6F7F8"/>
                    </a:solidFill>
                  </a:tcPr>
                </a:tc>
                <a:extLst>
                  <a:ext uri="{0D108BD9-81ED-4DB2-BD59-A6C34878D82A}">
                    <a16:rowId xmlns:a16="http://schemas.microsoft.com/office/drawing/2014/main" val="10002"/>
                  </a:ext>
                </a:extLst>
              </a:tr>
              <a:tr h="682625">
                <a:tc>
                  <a:txBody>
                    <a:bodyPr/>
                    <a:lstStyle/>
                    <a:p>
                      <a:pPr marL="0" marR="0" lvl="0" indent="0" algn="l">
                        <a:spcBef>
                          <a:spcPts val="0"/>
                        </a:spcBef>
                        <a:spcAft>
                          <a:spcPts val="0"/>
                        </a:spcAft>
                        <a:buNone/>
                      </a:pPr>
                      <a:r>
                        <a:rPr sz="1125" b="1">
                          <a:solidFill>
                            <a:srgbClr val="111111"/>
                          </a:solidFill>
                          <a:latin typeface="Calibri"/>
                          <a:ea typeface="Calibri"/>
                          <a:cs typeface="Calibri"/>
                        </a:rPr>
                        <a:t>Outcomes</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Changes in quality, access, prices, competition or risk</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Sectoral data</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Did real conditions change?</a:t>
                      </a:r>
                      <a:endParaRPr/>
                    </a:p>
                  </a:txBody>
                  <a:tcPr marL="91450" marR="91450" marT="45725" marB="45725">
                    <a:solidFill>
                      <a:srgbClr val="FFFFFF"/>
                    </a:solidFill>
                  </a:tcPr>
                </a:tc>
                <a:extLst>
                  <a:ext uri="{0D108BD9-81ED-4DB2-BD59-A6C34878D82A}">
                    <a16:rowId xmlns:a16="http://schemas.microsoft.com/office/drawing/2014/main" val="10003"/>
                  </a:ext>
                </a:extLst>
              </a:tr>
              <a:tr h="682625">
                <a:tc>
                  <a:txBody>
                    <a:bodyPr/>
                    <a:lstStyle/>
                    <a:p>
                      <a:pPr marL="0" marR="0" lvl="0" indent="0" algn="l">
                        <a:spcBef>
                          <a:spcPts val="0"/>
                        </a:spcBef>
                        <a:spcAft>
                          <a:spcPts val="0"/>
                        </a:spcAft>
                        <a:buNone/>
                      </a:pPr>
                      <a:r>
                        <a:rPr sz="1125" b="1">
                          <a:solidFill>
                            <a:srgbClr val="111111"/>
                          </a:solidFill>
                          <a:latin typeface="Calibri"/>
                          <a:ea typeface="Calibri"/>
                          <a:cs typeface="Calibri"/>
                        </a:rPr>
                        <a:t>Impact</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Difference from trend, comparator or counterfactual</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Causal evaluation</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What did regulation cause?</a:t>
                      </a:r>
                      <a:endParaRPr/>
                    </a:p>
                  </a:txBody>
                  <a:tcPr marL="91450" marR="91450" marT="45725" marB="45725">
                    <a:solidFill>
                      <a:srgbClr val="F6F7F8"/>
                    </a:solidFill>
                  </a:tcPr>
                </a:tc>
                <a:extLst>
                  <a:ext uri="{0D108BD9-81ED-4DB2-BD59-A6C34878D82A}">
                    <a16:rowId xmlns:a16="http://schemas.microsoft.com/office/drawing/2014/main" val="10004"/>
                  </a:ext>
                </a:extLst>
              </a:tr>
              <a:tr h="682625">
                <a:tc>
                  <a:txBody>
                    <a:bodyPr/>
                    <a:lstStyle/>
                    <a:p>
                      <a:pPr marL="0" marR="0" lvl="0" indent="0" algn="l">
                        <a:spcBef>
                          <a:spcPts val="0"/>
                        </a:spcBef>
                        <a:spcAft>
                          <a:spcPts val="0"/>
                        </a:spcAft>
                        <a:buNone/>
                      </a:pPr>
                      <a:r>
                        <a:rPr sz="1125" b="1">
                          <a:solidFill>
                            <a:srgbClr val="111111"/>
                          </a:solidFill>
                          <a:latin typeface="Calibri"/>
                          <a:ea typeface="Calibri"/>
                          <a:cs typeface="Calibri"/>
                        </a:rPr>
                        <a:t>Efficiency</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Net benefit; cost per outcome; compliance burdens</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Costs and benefits</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Was it cost-effective?</a:t>
                      </a:r>
                      <a:endParaRPr/>
                    </a:p>
                  </a:txBody>
                  <a:tcPr marL="91450" marR="91450" marT="45725" marB="45725">
                    <a:solidFill>
                      <a:srgbClr val="FFFFFF"/>
                    </a:solidFill>
                  </a:tcPr>
                </a:tc>
                <a:extLst>
                  <a:ext uri="{0D108BD9-81ED-4DB2-BD59-A6C34878D82A}">
                    <a16:rowId xmlns:a16="http://schemas.microsoft.com/office/drawing/2014/main" val="10005"/>
                  </a:ext>
                </a:extLst>
              </a:tr>
            </a:tbl>
          </a:graphicData>
        </a:graphic>
      </p:graphicFrame>
      <p:sp>
        <p:nvSpPr>
          <p:cNvPr id="166" name="Google Shape;166;p11">
            <a:extLst>
              <a:ext uri="{FF2B5EF4-FFF2-40B4-BE49-F238E27FC236}">
                <a16:creationId xmlns:a16="http://schemas.microsoft.com/office/drawing/2014/main" id="{12214CB5-E8AA-4D78-A4A6-015102580CA7}"/>
              </a:ext>
            </a:extLst>
          </p:cNvPr>
          <p:cNvSpPr>
            <a:spLocks noGrp="1"/>
          </p:cNvSpPr>
          <p:nvPr/>
        </p:nvSpPr>
        <p:spPr>
          <a:xfrm>
            <a:off x="594518" y="5481397"/>
            <a:ext cx="7689403" cy="278410"/>
          </a:xfrm>
          <a:prstGeom prst="rect">
            <a:avLst/>
          </a:prstGeom>
          <a:noFill/>
          <a:ln>
            <a:noFill/>
          </a:ln>
        </p:spPr>
        <p:txBody>
          <a:bodyPr spcFirstLastPara="1" wrap="square" lIns="91425" tIns="45700" rIns="91425" bIns="45700" anchor="t">
            <a:spAutoFit/>
          </a:bodyPr>
          <a:lstStyle/>
          <a:p>
            <a:pPr marL="0" marR="0" lvl="0" indent="0" algn="l">
              <a:lnSpc>
                <a:spcPct val="105000"/>
              </a:lnSpc>
              <a:spcBef>
                <a:spcPts val="0"/>
              </a:spcBef>
              <a:spcAft>
                <a:spcPts val="0"/>
              </a:spcAft>
              <a:buClr>
                <a:srgbClr val="000000"/>
              </a:buClr>
              <a:buSzPts val="1200"/>
              <a:buFont typeface="Arial"/>
              <a:buNone/>
            </a:pPr>
            <a:r>
              <a:rPr sz="1200" b="0" i="0" u="none" cap="none">
                <a:solidFill>
                  <a:srgbClr val="5B6470"/>
                </a:solidFill>
                <a:latin typeface="Calibri"/>
                <a:ea typeface="Calibri"/>
                <a:cs typeface="Calibri"/>
              </a:rPr>
              <a:t>Comparison requires a baseline, target, time horizon and assessment of unintended effects.</a:t>
            </a:r>
            <a:endParaRPr/>
          </a:p>
        </p:txBody>
      </p:sp>
    </p:spTree>
    <p:extLst>
      <p:ext uri="{BB962C8B-B14F-4D97-AF65-F5344CB8AC3E}">
        <p14:creationId xmlns:p14="http://schemas.microsoft.com/office/powerpoint/2010/main" val="1788919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Google Shape;171;p12">
            <a:extLst>
              <a:ext uri="{FF2B5EF4-FFF2-40B4-BE49-F238E27FC236}">
                <a16:creationId xmlns:a16="http://schemas.microsoft.com/office/drawing/2014/main" id="{94672761-4FA1-44E4-8ECA-F7D30D81737A}"/>
              </a:ext>
            </a:extLst>
          </p:cNvPr>
          <p:cNvSpPr>
            <a:spLocks noGrp="1"/>
          </p:cNvSpPr>
          <p:nvPr>
            <p:ph type="ctrTitle"/>
          </p:nvPr>
        </p:nvSpPr>
        <p:spPr>
          <a:xfrm>
            <a:off x="380942" y="532552"/>
            <a:ext cx="8199305" cy="486304"/>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3200"/>
              <a:buFont typeface="Calibri"/>
              <a:buNone/>
            </a:pPr>
            <a:r>
              <a:t>CREG has a framework, but not one universal effectiveness methodology</a:t>
            </a:r>
          </a:p>
        </p:txBody>
      </p:sp>
      <p:sp>
        <p:nvSpPr>
          <p:cNvPr id="172" name="Google Shape;172;p12">
            <a:extLst>
              <a:ext uri="{FF2B5EF4-FFF2-40B4-BE49-F238E27FC236}">
                <a16:creationId xmlns:a16="http://schemas.microsoft.com/office/drawing/2014/main" id="{7F5055A9-CDCC-416F-9420-3A3463773151}"/>
              </a:ext>
            </a:extLst>
          </p:cNvPr>
          <p:cNvSpPr>
            <a:spLocks noGrp="1"/>
          </p:cNvSpPr>
          <p:nvPr/>
        </p:nvSpPr>
        <p:spPr>
          <a:xfrm>
            <a:off x="1470695" y="4723526"/>
            <a:ext cx="9334500" cy="819150"/>
          </a:xfrm>
          <a:prstGeom prst="rect">
            <a:avLst/>
          </a:prstGeom>
          <a:solidFill>
            <a:srgbClr val="FFFFFF"/>
          </a:solidFill>
          <a:ln w="19050" cmpd="sng">
            <a:solidFill>
              <a:srgbClr val="2377D9"/>
            </a:solidFill>
            <a:prstDash val="solid"/>
            <a:headEnd type="none" w="sm" len="sm"/>
            <a:tailEnd type="none" w="sm" len="sm"/>
          </a:ln>
        </p:spPr>
        <p:txBody>
          <a:bodyPr spcFirstLastPara="1" wrap="square" lIns="152400" tIns="95250" rIns="152400" bIns="95250" anchor="ctr">
            <a:normAutofit/>
          </a:bodyPr>
          <a:lstStyle/>
          <a:p>
            <a:pPr marL="0" marR="0" lvl="0" indent="0" algn="ctr">
              <a:lnSpc>
                <a:spcPct val="95000"/>
              </a:lnSpc>
              <a:spcBef>
                <a:spcPts val="0"/>
              </a:spcBef>
              <a:spcAft>
                <a:spcPts val="0"/>
              </a:spcAft>
              <a:buClr>
                <a:srgbClr val="000000"/>
              </a:buClr>
              <a:buSzPts val="2064"/>
              <a:buFont typeface="Arial"/>
              <a:buNone/>
            </a:pPr>
            <a:r>
              <a:rPr sz="2065" b="1" i="0" u="none" cap="none">
                <a:solidFill>
                  <a:srgbClr val="111111"/>
                </a:solidFill>
                <a:latin typeface="Calibri"/>
                <a:ea typeface="Calibri"/>
                <a:cs typeface="Calibri"/>
              </a:rPr>
              <a:t>Effectiveness must be reconstructed rule by rule: objective, implementation, compliance, outcomes and follow-up decision.</a:t>
            </a:r>
            <a:endParaRPr/>
          </a:p>
        </p:txBody>
      </p:sp>
      <p:sp>
        <p:nvSpPr>
          <p:cNvPr id="173" name="Google Shape;173;p12">
            <a:extLst>
              <a:ext uri="{FF2B5EF4-FFF2-40B4-BE49-F238E27FC236}">
                <a16:creationId xmlns:a16="http://schemas.microsoft.com/office/drawing/2014/main" id="{2AAF440F-272E-4FA5-8321-9D5CC5B6B242}"/>
              </a:ext>
            </a:extLst>
          </p:cNvPr>
          <p:cNvSpPr>
            <a:spLocks noGrp="1"/>
          </p:cNvSpPr>
          <p:nvPr>
            <p:ph type="body" idx="3"/>
          </p:nvPr>
        </p:nvSpPr>
        <p:spPr>
          <a:xfrm>
            <a:off x="455364" y="1232891"/>
            <a:ext cx="11458995" cy="685800"/>
          </a:xfrm>
          <a:prstGeom prst="rect">
            <a:avLst/>
          </a:prstGeom>
          <a:noFill/>
          <a:ln>
            <a:noFill/>
          </a:ln>
        </p:spPr>
        <p:txBody>
          <a:bodyPr spcFirstLastPara="1" wrap="square" lIns="91425" tIns="45700" rIns="91425" bIns="45700" anchor="b">
            <a:noAutofit/>
          </a:bodyPr>
          <a:lstStyle/>
          <a:p>
            <a:pPr marL="0" lvl="0" indent="0" algn="l">
              <a:lnSpc>
                <a:spcPct val="90000"/>
              </a:lnSpc>
              <a:spcBef>
                <a:spcPts val="0"/>
              </a:spcBef>
              <a:spcAft>
                <a:spcPts val="0"/>
              </a:spcAft>
              <a:buClr>
                <a:srgbClr val="44B5C2"/>
              </a:buClr>
              <a:buSzPts val="2400"/>
              <a:buNone/>
            </a:pPr>
            <a:r>
              <a:rPr sz="2400"/>
              <a:t>Colombia combines regulatory impact analysis, ex post evaluation and sector-specific indicators</a:t>
            </a:r>
            <a:endParaRPr/>
          </a:p>
        </p:txBody>
      </p:sp>
      <p:sp>
        <p:nvSpPr>
          <p:cNvPr id="174" name="Google Shape;174;p12">
            <a:extLst>
              <a:ext uri="{FF2B5EF4-FFF2-40B4-BE49-F238E27FC236}">
                <a16:creationId xmlns:a16="http://schemas.microsoft.com/office/drawing/2014/main" id="{2FCB49C2-84EB-4B63-972E-7A549C263C5F}"/>
              </a:ext>
            </a:extLst>
          </p:cNvPr>
          <p:cNvSpPr>
            <a:spLocks noGrp="1"/>
          </p:cNvSpPr>
          <p:nvPr/>
        </p:nvSpPr>
        <p:spPr>
          <a:xfrm>
            <a:off x="455364" y="2130483"/>
            <a:ext cx="3333750" cy="2381250"/>
          </a:xfrm>
          <a:prstGeom prst="rect">
            <a:avLst/>
          </a:prstGeom>
          <a:solidFill>
            <a:srgbClr val="DDF3FC"/>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75" name="Google Shape;175;p12">
            <a:extLst>
              <a:ext uri="{FF2B5EF4-FFF2-40B4-BE49-F238E27FC236}">
                <a16:creationId xmlns:a16="http://schemas.microsoft.com/office/drawing/2014/main" id="{CB75FC4C-AA16-4E75-B7F1-313CA1ACD7A3}"/>
              </a:ext>
            </a:extLst>
          </p:cNvPr>
          <p:cNvSpPr>
            <a:spLocks noGrp="1"/>
          </p:cNvSpPr>
          <p:nvPr/>
        </p:nvSpPr>
        <p:spPr>
          <a:xfrm>
            <a:off x="645864" y="2368608"/>
            <a:ext cx="2952750" cy="45720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875"/>
              <a:buFont typeface="Arial"/>
              <a:buNone/>
            </a:pPr>
            <a:r>
              <a:rPr sz="1875" b="1" i="0" u="none" cap="none">
                <a:solidFill>
                  <a:srgbClr val="111111"/>
                </a:solidFill>
                <a:latin typeface="Calibri"/>
                <a:ea typeface="Calibri"/>
                <a:cs typeface="Calibri"/>
              </a:rPr>
              <a:t>CREG</a:t>
            </a:r>
            <a:endParaRPr/>
          </a:p>
        </p:txBody>
      </p:sp>
      <p:sp>
        <p:nvSpPr>
          <p:cNvPr id="176" name="Google Shape;176;p12">
            <a:extLst>
              <a:ext uri="{FF2B5EF4-FFF2-40B4-BE49-F238E27FC236}">
                <a16:creationId xmlns:a16="http://schemas.microsoft.com/office/drawing/2014/main" id="{F4F60697-1503-4122-B4C9-C1F93636FCB5}"/>
              </a:ext>
            </a:extLst>
          </p:cNvPr>
          <p:cNvSpPr>
            <a:spLocks noGrp="1"/>
          </p:cNvSpPr>
          <p:nvPr/>
        </p:nvSpPr>
        <p:spPr>
          <a:xfrm>
            <a:off x="645864" y="3035358"/>
            <a:ext cx="2952750" cy="1190625"/>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350"/>
              <a:buFont typeface="Arial"/>
              <a:buNone/>
            </a:pPr>
            <a:r>
              <a:rPr sz="1350" b="0" i="0" u="none" cap="none">
                <a:solidFill>
                  <a:srgbClr val="5B6470"/>
                </a:solidFill>
                <a:latin typeface="Calibri"/>
                <a:ea typeface="Calibri"/>
                <a:cs typeface="Calibri"/>
              </a:rPr>
              <a:t>Designs rules, specifies information and indicators, and may assess regulatory performance.</a:t>
            </a:r>
            <a:endParaRPr/>
          </a:p>
        </p:txBody>
      </p:sp>
      <p:sp>
        <p:nvSpPr>
          <p:cNvPr id="177" name="Google Shape;177;p12">
            <a:extLst>
              <a:ext uri="{FF2B5EF4-FFF2-40B4-BE49-F238E27FC236}">
                <a16:creationId xmlns:a16="http://schemas.microsoft.com/office/drawing/2014/main" id="{F524972B-E54F-4D06-878F-2AED1E132587}"/>
              </a:ext>
            </a:extLst>
          </p:cNvPr>
          <p:cNvSpPr>
            <a:spLocks noGrp="1"/>
          </p:cNvSpPr>
          <p:nvPr/>
        </p:nvSpPr>
        <p:spPr>
          <a:xfrm>
            <a:off x="4303464" y="2130483"/>
            <a:ext cx="3333750" cy="2381250"/>
          </a:xfrm>
          <a:prstGeom prst="rect">
            <a:avLst/>
          </a:prstGeom>
          <a:solidFill>
            <a:srgbClr val="EDEDED"/>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78" name="Google Shape;178;p12">
            <a:extLst>
              <a:ext uri="{FF2B5EF4-FFF2-40B4-BE49-F238E27FC236}">
                <a16:creationId xmlns:a16="http://schemas.microsoft.com/office/drawing/2014/main" id="{E9D38296-379C-4EA3-BB08-91D9003868CB}"/>
              </a:ext>
            </a:extLst>
          </p:cNvPr>
          <p:cNvSpPr>
            <a:spLocks noGrp="1"/>
          </p:cNvSpPr>
          <p:nvPr/>
        </p:nvSpPr>
        <p:spPr>
          <a:xfrm>
            <a:off x="4493964" y="2368608"/>
            <a:ext cx="2952750" cy="45720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875"/>
              <a:buFont typeface="Arial"/>
              <a:buNone/>
            </a:pPr>
            <a:r>
              <a:rPr sz="1875" b="1" i="0" u="none" cap="none">
                <a:solidFill>
                  <a:srgbClr val="111111"/>
                </a:solidFill>
                <a:latin typeface="Calibri"/>
                <a:ea typeface="Calibri"/>
                <a:cs typeface="Calibri"/>
              </a:rPr>
              <a:t>DNP</a:t>
            </a:r>
            <a:endParaRPr/>
          </a:p>
        </p:txBody>
      </p:sp>
      <p:sp>
        <p:nvSpPr>
          <p:cNvPr id="179" name="Google Shape;179;p12">
            <a:extLst>
              <a:ext uri="{FF2B5EF4-FFF2-40B4-BE49-F238E27FC236}">
                <a16:creationId xmlns:a16="http://schemas.microsoft.com/office/drawing/2014/main" id="{791E2006-CF05-40A4-949A-0706B5037071}"/>
              </a:ext>
            </a:extLst>
          </p:cNvPr>
          <p:cNvSpPr>
            <a:spLocks noGrp="1"/>
          </p:cNvSpPr>
          <p:nvPr/>
        </p:nvSpPr>
        <p:spPr>
          <a:xfrm>
            <a:off x="4493964" y="3035358"/>
            <a:ext cx="2952750" cy="1190625"/>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350"/>
              <a:buFont typeface="Arial"/>
              <a:buNone/>
            </a:pPr>
            <a:r>
              <a:rPr sz="1350" b="0" i="0" u="none" cap="none">
                <a:solidFill>
                  <a:srgbClr val="5B6470"/>
                </a:solidFill>
                <a:latin typeface="Calibri"/>
                <a:ea typeface="Calibri"/>
                <a:cs typeface="Calibri"/>
              </a:rPr>
              <a:t>Provides the ex post methodology covering activities, outputs, outcomes and impacts.</a:t>
            </a:r>
            <a:endParaRPr/>
          </a:p>
        </p:txBody>
      </p:sp>
      <p:sp>
        <p:nvSpPr>
          <p:cNvPr id="180" name="Google Shape;180;p12">
            <a:extLst>
              <a:ext uri="{FF2B5EF4-FFF2-40B4-BE49-F238E27FC236}">
                <a16:creationId xmlns:a16="http://schemas.microsoft.com/office/drawing/2014/main" id="{DCB46791-4A96-4046-889E-BE70CFE96944}"/>
              </a:ext>
            </a:extLst>
          </p:cNvPr>
          <p:cNvSpPr>
            <a:spLocks noGrp="1"/>
          </p:cNvSpPr>
          <p:nvPr/>
        </p:nvSpPr>
        <p:spPr>
          <a:xfrm>
            <a:off x="8151564" y="2130483"/>
            <a:ext cx="3333750" cy="2381250"/>
          </a:xfrm>
          <a:prstGeom prst="rect">
            <a:avLst/>
          </a:prstGeom>
          <a:solidFill>
            <a:srgbClr val="EDEDED"/>
          </a:solidFill>
          <a:ln>
            <a:noFill/>
          </a:ln>
        </p:spPr>
        <p:txBody>
          <a:bodyPr spcFirstLastPara="1" wrap="square" lIns="91425" tIns="45700" rIns="91425" bIns="45700" anchor="t">
            <a:noAutofit/>
          </a:bodyPr>
          <a:lstStyle/>
          <a:p>
            <a:pPr marL="0" marR="0" lvl="0" indent="0" algn="l">
              <a:lnSpc>
                <a:spcPct val="100000"/>
              </a:lnSpc>
              <a:spcBef>
                <a:spcPts val="0"/>
              </a:spcBef>
              <a:spcAft>
                <a:spcPts val="0"/>
              </a:spcAft>
              <a:buNone/>
            </a:pPr>
            <a:endParaRPr sz="1867" b="0" i="0" u="none" cap="none">
              <a:solidFill>
                <a:srgbClr val="000000"/>
              </a:solidFill>
              <a:latin typeface="Arial"/>
              <a:ea typeface="Arial"/>
              <a:cs typeface="Arial"/>
            </a:endParaRPr>
          </a:p>
        </p:txBody>
      </p:sp>
      <p:sp>
        <p:nvSpPr>
          <p:cNvPr id="181" name="Google Shape;181;p12">
            <a:extLst>
              <a:ext uri="{FF2B5EF4-FFF2-40B4-BE49-F238E27FC236}">
                <a16:creationId xmlns:a16="http://schemas.microsoft.com/office/drawing/2014/main" id="{17B1746C-4CEF-4E5C-BB2D-DE62B19CC821}"/>
              </a:ext>
            </a:extLst>
          </p:cNvPr>
          <p:cNvSpPr>
            <a:spLocks noGrp="1"/>
          </p:cNvSpPr>
          <p:nvPr/>
        </p:nvSpPr>
        <p:spPr>
          <a:xfrm>
            <a:off x="8342064" y="2368608"/>
            <a:ext cx="2952750" cy="457200"/>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Clr>
                <a:srgbClr val="000000"/>
              </a:buClr>
              <a:buSzPts val="1875"/>
              <a:buFont typeface="Arial"/>
              <a:buNone/>
            </a:pPr>
            <a:r>
              <a:rPr sz="1875" b="1" i="0" u="none" cap="none">
                <a:solidFill>
                  <a:srgbClr val="111111"/>
                </a:solidFill>
                <a:latin typeface="Calibri"/>
                <a:ea typeface="Calibri"/>
                <a:cs typeface="Calibri"/>
              </a:rPr>
              <a:t>SSPD</a:t>
            </a:r>
            <a:r>
              <a:rPr sz="1875" b="1" i="0" u="none" cap="none">
                <a:solidFill>
                  <a:srgbClr val="111111"/>
                </a:solidFill>
                <a:latin typeface="Helvetica Neue"/>
                <a:ea typeface="Helvetica Neue"/>
                <a:cs typeface="Helvetica Neue"/>
              </a:rPr>
              <a:t> and others</a:t>
            </a:r>
            <a:endParaRPr/>
          </a:p>
        </p:txBody>
      </p:sp>
      <p:sp>
        <p:nvSpPr>
          <p:cNvPr id="182" name="Google Shape;182;p12">
            <a:extLst>
              <a:ext uri="{FF2B5EF4-FFF2-40B4-BE49-F238E27FC236}">
                <a16:creationId xmlns:a16="http://schemas.microsoft.com/office/drawing/2014/main" id="{F2AA2B65-AE3C-4A3C-87DC-AE40B3A37547}"/>
              </a:ext>
            </a:extLst>
          </p:cNvPr>
          <p:cNvSpPr>
            <a:spLocks noGrp="1"/>
          </p:cNvSpPr>
          <p:nvPr/>
        </p:nvSpPr>
        <p:spPr>
          <a:xfrm>
            <a:off x="8342064" y="3035358"/>
            <a:ext cx="2952750" cy="1190625"/>
          </a:xfrm>
          <a:prstGeom prst="rect">
            <a:avLst/>
          </a:prstGeom>
          <a:noFill/>
          <a:ln>
            <a:noFill/>
          </a:ln>
        </p:spPr>
        <p:txBody>
          <a:bodyPr spcFirstLastPara="1" wrap="square" lIns="0" tIns="0" rIns="0" bIns="0" anchor="t">
            <a:normAutofit/>
          </a:bodyPr>
          <a:lstStyle/>
          <a:p>
            <a:pPr marL="0" marR="0" lvl="0" indent="0" algn="l">
              <a:lnSpc>
                <a:spcPct val="105000"/>
              </a:lnSpc>
              <a:spcBef>
                <a:spcPts val="0"/>
              </a:spcBef>
              <a:spcAft>
                <a:spcPts val="0"/>
              </a:spcAft>
              <a:buNone/>
            </a:pPr>
            <a:r>
              <a:rPr sz="1350" b="0" i="0" u="none" cap="none">
                <a:solidFill>
                  <a:srgbClr val="5B6470"/>
                </a:solidFill>
                <a:latin typeface="Calibri"/>
                <a:ea typeface="Calibri"/>
                <a:cs typeface="Calibri"/>
              </a:rPr>
              <a:t>Supervision of firms’ compliance lies primarily with the competent oversight and enforcement bodies.</a:t>
            </a:r>
            <a:endParaRPr/>
          </a:p>
        </p:txBody>
      </p:sp>
    </p:spTree>
    <p:extLst>
      <p:ext uri="{BB962C8B-B14F-4D97-AF65-F5344CB8AC3E}">
        <p14:creationId xmlns:p14="http://schemas.microsoft.com/office/powerpoint/2010/main" val="1782127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Google Shape;187;p13">
            <a:extLst>
              <a:ext uri="{FF2B5EF4-FFF2-40B4-BE49-F238E27FC236}">
                <a16:creationId xmlns:a16="http://schemas.microsoft.com/office/drawing/2014/main" id="{5AC7DB81-41DA-4C83-882F-3D7762421C90}"/>
              </a:ext>
            </a:extLst>
          </p:cNvPr>
          <p:cNvSpPr>
            <a:spLocks noGrp="1"/>
          </p:cNvSpPr>
          <p:nvPr>
            <p:ph type="ctrTitle"/>
          </p:nvPr>
        </p:nvSpPr>
        <p:spPr>
          <a:xfrm>
            <a:off x="380942" y="532552"/>
            <a:ext cx="8199305" cy="486304"/>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3200"/>
              <a:buFont typeface="Calibri"/>
              <a:buNone/>
            </a:pPr>
            <a:r>
              <a:t>Three CREG rules show how each dimension can be observed</a:t>
            </a:r>
          </a:p>
        </p:txBody>
      </p:sp>
      <p:graphicFrame>
        <p:nvGraphicFramePr>
          <p:cNvPr id="192" name="Google Shape;188;p13"/>
          <p:cNvGraphicFramePr/>
          <p:nvPr/>
        </p:nvGraphicFramePr>
        <p:xfrm>
          <a:off x="594518" y="1533431"/>
          <a:ext cx="11001375" cy="3548300"/>
        </p:xfrm>
        <a:graphic>
          <a:graphicData uri="http://schemas.openxmlformats.org/drawingml/2006/table">
            <a:tbl>
              <a:tblPr>
                <a:tableStyleId>{C1B98D6E-0B68-4C71-BB07-05974C51A2CD}</a:tableStyleId>
              </a:tblPr>
              <a:tblGrid>
                <a:gridCol w="2000250">
                  <a:extLst>
                    <a:ext uri="{9D8B030D-6E8A-4147-A177-3AD203B41FA5}">
                      <a16:colId xmlns:a16="http://schemas.microsoft.com/office/drawing/2014/main" val="20000"/>
                    </a:ext>
                  </a:extLst>
                </a:gridCol>
                <a:gridCol w="3000375">
                  <a:extLst>
                    <a:ext uri="{9D8B030D-6E8A-4147-A177-3AD203B41FA5}">
                      <a16:colId xmlns:a16="http://schemas.microsoft.com/office/drawing/2014/main" val="20001"/>
                    </a:ext>
                  </a:extLst>
                </a:gridCol>
                <a:gridCol w="3000375">
                  <a:extLst>
                    <a:ext uri="{9D8B030D-6E8A-4147-A177-3AD203B41FA5}">
                      <a16:colId xmlns:a16="http://schemas.microsoft.com/office/drawing/2014/main" val="20002"/>
                    </a:ext>
                  </a:extLst>
                </a:gridCol>
                <a:gridCol w="3000375">
                  <a:extLst>
                    <a:ext uri="{9D8B030D-6E8A-4147-A177-3AD203B41FA5}">
                      <a16:colId xmlns:a16="http://schemas.microsoft.com/office/drawing/2014/main" val="20003"/>
                    </a:ext>
                  </a:extLst>
                </a:gridCol>
              </a:tblGrid>
              <a:tr h="476450">
                <a:tc>
                  <a:txBody>
                    <a:bodyPr/>
                    <a:lstStyle/>
                    <a:p>
                      <a:pPr marL="0" marR="0" lvl="0" indent="0" algn="ctr">
                        <a:spcBef>
                          <a:spcPts val="0"/>
                        </a:spcBef>
                        <a:spcAft>
                          <a:spcPts val="0"/>
                        </a:spcAft>
                        <a:buNone/>
                      </a:pPr>
                      <a:r>
                        <a:rPr sz="1800" b="1">
                          <a:solidFill>
                            <a:srgbClr val="2F5496"/>
                          </a:solidFill>
                          <a:latin typeface="Calibri"/>
                          <a:ea typeface="Calibri"/>
                          <a:cs typeface="Calibri"/>
                        </a:rPr>
                        <a:t>Case</a:t>
                      </a:r>
                      <a:endParaRPr/>
                    </a:p>
                  </a:txBody>
                  <a:tcPr marL="91450" marR="91450" marT="45725" marB="45725">
                    <a:solidFill>
                      <a:srgbClr val="C5E7ED"/>
                    </a:solidFill>
                  </a:tcPr>
                </a:tc>
                <a:tc>
                  <a:txBody>
                    <a:bodyPr/>
                    <a:lstStyle/>
                    <a:p>
                      <a:pPr marL="0" marR="0" lvl="0" indent="0" algn="ctr">
                        <a:spcBef>
                          <a:spcPts val="0"/>
                        </a:spcBef>
                        <a:spcAft>
                          <a:spcPts val="0"/>
                        </a:spcAft>
                        <a:buNone/>
                      </a:pPr>
                      <a:r>
                        <a:rPr sz="1800" b="1">
                          <a:solidFill>
                            <a:srgbClr val="2F5496"/>
                          </a:solidFill>
                          <a:latin typeface="Calibri"/>
                          <a:ea typeface="Calibri"/>
                          <a:cs typeface="Calibri"/>
                        </a:rPr>
                        <a:t>Implementation</a:t>
                      </a:r>
                      <a:endParaRPr/>
                    </a:p>
                  </a:txBody>
                  <a:tcPr marL="91450" marR="91450" marT="45725" marB="45725">
                    <a:solidFill>
                      <a:srgbClr val="C5E7ED"/>
                    </a:solidFill>
                  </a:tcPr>
                </a:tc>
                <a:tc>
                  <a:txBody>
                    <a:bodyPr/>
                    <a:lstStyle/>
                    <a:p>
                      <a:pPr marL="0" marR="0" lvl="0" indent="0" algn="ctr">
                        <a:spcBef>
                          <a:spcPts val="0"/>
                        </a:spcBef>
                        <a:spcAft>
                          <a:spcPts val="0"/>
                        </a:spcAft>
                        <a:buNone/>
                      </a:pPr>
                      <a:r>
                        <a:rPr sz="1800" b="1">
                          <a:solidFill>
                            <a:srgbClr val="2F5496"/>
                          </a:solidFill>
                          <a:latin typeface="Calibri"/>
                          <a:ea typeface="Calibri"/>
                          <a:cs typeface="Calibri"/>
                        </a:rPr>
                        <a:t>Compliance</a:t>
                      </a:r>
                      <a:endParaRPr/>
                    </a:p>
                  </a:txBody>
                  <a:tcPr marL="91450" marR="91450" marT="45725" marB="45725">
                    <a:solidFill>
                      <a:srgbClr val="C5E7ED"/>
                    </a:solidFill>
                  </a:tcPr>
                </a:tc>
                <a:tc>
                  <a:txBody>
                    <a:bodyPr/>
                    <a:lstStyle/>
                    <a:p>
                      <a:pPr marL="0" marR="0" lvl="0" indent="0" algn="ctr">
                        <a:spcBef>
                          <a:spcPts val="0"/>
                        </a:spcBef>
                        <a:spcAft>
                          <a:spcPts val="0"/>
                        </a:spcAft>
                        <a:buNone/>
                      </a:pPr>
                      <a:r>
                        <a:rPr sz="1800" b="1">
                          <a:solidFill>
                            <a:srgbClr val="2F5496"/>
                          </a:solidFill>
                          <a:latin typeface="Calibri"/>
                          <a:ea typeface="Calibri"/>
                          <a:cs typeface="Calibri"/>
                        </a:rPr>
                        <a:t>Outcomes</a:t>
                      </a:r>
                      <a:endParaRPr/>
                    </a:p>
                  </a:txBody>
                  <a:tcPr marL="91450" marR="91450" marT="45725" marB="45725">
                    <a:solidFill>
                      <a:srgbClr val="C5E7ED"/>
                    </a:solidFill>
                  </a:tcPr>
                </a:tc>
                <a:extLst>
                  <a:ext uri="{0D108BD9-81ED-4DB2-BD59-A6C34878D82A}">
                    <a16:rowId xmlns:a16="http://schemas.microsoft.com/office/drawing/2014/main" val="10000"/>
                  </a:ext>
                </a:extLst>
              </a:tr>
              <a:tr h="1023950">
                <a:tc>
                  <a:txBody>
                    <a:bodyPr/>
                    <a:lstStyle/>
                    <a:p>
                      <a:pPr marL="0" marR="0" lvl="0" indent="0" algn="l">
                        <a:spcBef>
                          <a:spcPts val="0"/>
                        </a:spcBef>
                        <a:spcAft>
                          <a:spcPts val="0"/>
                        </a:spcAft>
                        <a:buNone/>
                      </a:pPr>
                      <a:r>
                        <a:rPr sz="1125" b="1">
                          <a:solidFill>
                            <a:srgbClr val="111111"/>
                          </a:solidFill>
                          <a:latin typeface="Calibri"/>
                          <a:ea typeface="Calibri"/>
                          <a:cs typeface="Calibri"/>
                        </a:rPr>
                        <a:t>SICEP · Res. 130/2019</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Procurement calls, contracting mechanism, information and participation made operational.</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Call rules, procedures and reporting duties observed by market actors.</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Spot exposure, generator participation, liquidity and price comparability.</a:t>
                      </a:r>
                      <a:endParaRPr/>
                    </a:p>
                  </a:txBody>
                  <a:tcPr marL="91450" marR="91450" marT="45725" marB="45725">
                    <a:solidFill>
                      <a:srgbClr val="FFFFFF"/>
                    </a:solidFill>
                  </a:tcPr>
                </a:tc>
                <a:extLst>
                  <a:ext uri="{0D108BD9-81ED-4DB2-BD59-A6C34878D82A}">
                    <a16:rowId xmlns:a16="http://schemas.microsoft.com/office/drawing/2014/main" val="10001"/>
                  </a:ext>
                </a:extLst>
              </a:tr>
              <a:tr h="1023950">
                <a:tc>
                  <a:txBody>
                    <a:bodyPr/>
                    <a:lstStyle/>
                    <a:p>
                      <a:pPr marL="0" marR="0" lvl="0" indent="0" algn="l">
                        <a:spcBef>
                          <a:spcPts val="0"/>
                        </a:spcBef>
                        <a:spcAft>
                          <a:spcPts val="0"/>
                        </a:spcAft>
                        <a:buNone/>
                      </a:pPr>
                      <a:r>
                        <a:rPr sz="1125" b="1">
                          <a:solidFill>
                            <a:srgbClr val="111111"/>
                          </a:solidFill>
                          <a:latin typeface="Calibri"/>
                          <a:ea typeface="Calibri"/>
                          <a:cs typeface="Calibri"/>
                        </a:rPr>
                        <a:t>Self-generation/DG · Res. 174/2021</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Portals, procedures, network information and semi-annual reporting.</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Deadlines, technical requirements, rejection grounds and information quality.</a:t>
                      </a:r>
                      <a:endParaRPr/>
                    </a:p>
                  </a:txBody>
                  <a:tcPr marL="91450" marR="91450" marT="45725" marB="45725">
                    <a:solidFill>
                      <a:srgbClr val="F6F7F8"/>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Connected projects and capacity, injected surplus and connection times.</a:t>
                      </a:r>
                      <a:endParaRPr/>
                    </a:p>
                  </a:txBody>
                  <a:tcPr marL="91450" marR="91450" marT="45725" marB="45725">
                    <a:solidFill>
                      <a:srgbClr val="F6F7F8"/>
                    </a:solidFill>
                  </a:tcPr>
                </a:tc>
                <a:extLst>
                  <a:ext uri="{0D108BD9-81ED-4DB2-BD59-A6C34878D82A}">
                    <a16:rowId xmlns:a16="http://schemas.microsoft.com/office/drawing/2014/main" val="10002"/>
                  </a:ext>
                </a:extLst>
              </a:tr>
              <a:tr h="1023950">
                <a:tc>
                  <a:txBody>
                    <a:bodyPr/>
                    <a:lstStyle/>
                    <a:p>
                      <a:pPr marL="0" marR="0" lvl="0" indent="0" algn="l">
                        <a:spcBef>
                          <a:spcPts val="0"/>
                        </a:spcBef>
                        <a:spcAft>
                          <a:spcPts val="0"/>
                        </a:spcAft>
                        <a:buNone/>
                      </a:pPr>
                      <a:r>
                        <a:rPr sz="1125" b="1">
                          <a:solidFill>
                            <a:srgbClr val="111111"/>
                          </a:solidFill>
                          <a:latin typeface="Calibri"/>
                          <a:ea typeface="Calibri"/>
                          <a:cs typeface="Calibri"/>
                        </a:rPr>
                        <a:t>Quality · Res. 015/2018</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Measurement, reporting, incentives and compensation mechanisms operationalised.</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Targets, reports and compensation applied under the regulatory regime.</a:t>
                      </a:r>
                      <a:endParaRPr/>
                    </a:p>
                  </a:txBody>
                  <a:tcPr marL="91450" marR="91450" marT="45725" marB="45725">
                    <a:solidFill>
                      <a:srgbClr val="FFFFFF"/>
                    </a:solidFill>
                  </a:tcPr>
                </a:tc>
                <a:tc>
                  <a:txBody>
                    <a:bodyPr/>
                    <a:lstStyle/>
                    <a:p>
                      <a:pPr marL="0" marR="0" lvl="0" indent="0" algn="l">
                        <a:spcBef>
                          <a:spcPts val="0"/>
                        </a:spcBef>
                        <a:spcAft>
                          <a:spcPts val="0"/>
                        </a:spcAft>
                        <a:buNone/>
                      </a:pPr>
                      <a:r>
                        <a:rPr sz="1125" b="0">
                          <a:solidFill>
                            <a:srgbClr val="5B6470"/>
                          </a:solidFill>
                          <a:latin typeface="Calibri"/>
                          <a:ea typeface="Calibri"/>
                          <a:cs typeface="Calibri"/>
                        </a:rPr>
                        <a:t>SAIDI/SAIFI and interruption frequency and duration against targets.</a:t>
                      </a:r>
                      <a:endParaRPr/>
                    </a:p>
                  </a:txBody>
                  <a:tcPr marL="91450" marR="91450" marT="45725" marB="45725">
                    <a:solidFill>
                      <a:srgbClr val="FFFFFF"/>
                    </a:solidFill>
                  </a:tcPr>
                </a:tc>
                <a:extLst>
                  <a:ext uri="{0D108BD9-81ED-4DB2-BD59-A6C34878D82A}">
                    <a16:rowId xmlns:a16="http://schemas.microsoft.com/office/drawing/2014/main" val="10003"/>
                  </a:ext>
                </a:extLst>
              </a:tr>
            </a:tbl>
          </a:graphicData>
        </a:graphic>
      </p:graphicFrame>
      <p:sp>
        <p:nvSpPr>
          <p:cNvPr id="189" name="Google Shape;189;p13">
            <a:extLst>
              <a:ext uri="{FF2B5EF4-FFF2-40B4-BE49-F238E27FC236}">
                <a16:creationId xmlns:a16="http://schemas.microsoft.com/office/drawing/2014/main" id="{8F878738-A0E2-4CEC-89D8-B841231B1250}"/>
              </a:ext>
            </a:extLst>
          </p:cNvPr>
          <p:cNvSpPr>
            <a:spLocks noGrp="1"/>
          </p:cNvSpPr>
          <p:nvPr/>
        </p:nvSpPr>
        <p:spPr>
          <a:xfrm>
            <a:off x="531144" y="5317848"/>
            <a:ext cx="8522322" cy="278410"/>
          </a:xfrm>
          <a:prstGeom prst="rect">
            <a:avLst/>
          </a:prstGeom>
          <a:noFill/>
          <a:ln>
            <a:noFill/>
          </a:ln>
        </p:spPr>
        <p:txBody>
          <a:bodyPr spcFirstLastPara="1" wrap="square" lIns="91425" tIns="45700" rIns="91425" bIns="45700" anchor="t">
            <a:spAutoFit/>
          </a:bodyPr>
          <a:lstStyle/>
          <a:p>
            <a:pPr marL="0" marR="0" lvl="0" indent="0" algn="l">
              <a:lnSpc>
                <a:spcPct val="105000"/>
              </a:lnSpc>
              <a:spcBef>
                <a:spcPts val="0"/>
              </a:spcBef>
              <a:spcAft>
                <a:spcPts val="0"/>
              </a:spcAft>
              <a:buClr>
                <a:srgbClr val="000000"/>
              </a:buClr>
              <a:buSzPts val="1200"/>
              <a:buFont typeface="Arial"/>
              <a:buNone/>
            </a:pPr>
            <a:r>
              <a:rPr sz="1200" b="1" i="0" u="none" cap="none">
                <a:solidFill>
                  <a:srgbClr val="5B6470"/>
                </a:solidFill>
                <a:latin typeface="Calibri"/>
                <a:ea typeface="Calibri"/>
                <a:cs typeface="Calibri"/>
              </a:rPr>
              <a:t>The table identifies available evidence; causal attribution may require additional evaluation designs.</a:t>
            </a:r>
            <a:endParaRPr/>
          </a:p>
        </p:txBody>
      </p:sp>
    </p:spTree>
    <p:extLst>
      <p:ext uri="{BB962C8B-B14F-4D97-AF65-F5344CB8AC3E}">
        <p14:creationId xmlns:p14="http://schemas.microsoft.com/office/powerpoint/2010/main" val="274321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Google Shape;194;p14">
            <a:extLst>
              <a:ext uri="{FF2B5EF4-FFF2-40B4-BE49-F238E27FC236}">
                <a16:creationId xmlns:a16="http://schemas.microsoft.com/office/drawing/2014/main" id="{9C2A74ED-2E5F-4501-AA69-15E20A077F34}"/>
              </a:ext>
            </a:extLst>
          </p:cNvPr>
          <p:cNvSpPr>
            <a:spLocks noGrp="1"/>
          </p:cNvSpPr>
          <p:nvPr>
            <p:ph type="ctrTitle"/>
          </p:nvPr>
        </p:nvSpPr>
        <p:spPr>
          <a:xfrm>
            <a:off x="667443" y="517206"/>
            <a:ext cx="8204953" cy="486304"/>
          </a:xfrm>
          <a:prstGeom prst="rect">
            <a:avLst/>
          </a:prstGeom>
          <a:noFill/>
          <a:ln>
            <a:noFill/>
          </a:ln>
        </p:spPr>
        <p:txBody>
          <a:bodyPr spcFirstLastPara="1" wrap="square" lIns="91425" tIns="45700" rIns="91425" bIns="45700" anchor="b">
            <a:noAutofit/>
          </a:bodyPr>
          <a:lstStyle/>
          <a:p>
            <a:pPr marL="0" lvl="0" indent="0" algn="ctr">
              <a:lnSpc>
                <a:spcPct val="90000"/>
              </a:lnSpc>
              <a:spcBef>
                <a:spcPts val="0"/>
              </a:spcBef>
              <a:spcAft>
                <a:spcPts val="0"/>
              </a:spcAft>
              <a:buClr>
                <a:srgbClr val="088F9E"/>
              </a:buClr>
              <a:buSzPts val="3100"/>
              <a:buFont typeface="Calibri"/>
              <a:buNone/>
            </a:pPr>
            <a:r>
              <a:rPr sz="3100"/>
              <a:t>Rationality justifies the choice; effectiveness tests performance</a:t>
            </a:r>
            <a:endParaRPr/>
          </a:p>
        </p:txBody>
      </p:sp>
      <p:sp>
        <p:nvSpPr>
          <p:cNvPr id="195" name="Google Shape;195;p14">
            <a:extLst>
              <a:ext uri="{FF2B5EF4-FFF2-40B4-BE49-F238E27FC236}">
                <a16:creationId xmlns:a16="http://schemas.microsoft.com/office/drawing/2014/main" id="{B846925F-066B-4633-8C1A-D56CB2E0FC8E}"/>
              </a:ext>
            </a:extLst>
          </p:cNvPr>
          <p:cNvSpPr>
            <a:spLocks noGrp="1"/>
          </p:cNvSpPr>
          <p:nvPr>
            <p:ph type="subTitle" idx="1"/>
          </p:nvPr>
        </p:nvSpPr>
        <p:spPr>
          <a:xfrm>
            <a:off x="1523999" y="1300353"/>
            <a:ext cx="9142413" cy="3523721"/>
          </a:xfrm>
          <a:prstGeom prst="rect">
            <a:avLst/>
          </a:prstGeom>
          <a:noFill/>
          <a:ln>
            <a:noFill/>
          </a:ln>
        </p:spPr>
        <p:txBody>
          <a:bodyPr spcFirstLastPara="1" wrap="square" lIns="91425" tIns="45700" rIns="91425" bIns="45700" anchor="t">
            <a:noAutofit/>
          </a:bodyPr>
          <a:lstStyle/>
          <a:p>
            <a:pPr marL="342900" lvl="0" indent="-342900" algn="just">
              <a:lnSpc>
                <a:spcPct val="90000"/>
              </a:lnSpc>
              <a:spcBef>
                <a:spcPts val="0"/>
              </a:spcBef>
              <a:spcAft>
                <a:spcPts val="0"/>
              </a:spcAft>
              <a:buSzPts val="2300"/>
              <a:buChar char="•"/>
            </a:pPr>
            <a:r>
              <a:rPr sz="2300" b="1" dirty="0">
                <a:solidFill>
                  <a:srgbClr val="44B5C2"/>
                </a:solidFill>
              </a:rPr>
              <a:t>RATIONALITY EX ANTE JUSTIFICATION</a:t>
            </a:r>
            <a:endParaRPr dirty="0"/>
          </a:p>
          <a:p>
            <a:pPr marL="0" lvl="0" indent="0" algn="just">
              <a:lnSpc>
                <a:spcPct val="90000"/>
              </a:lnSpc>
              <a:spcBef>
                <a:spcPts val="1000"/>
              </a:spcBef>
              <a:spcAft>
                <a:spcPts val="0"/>
              </a:spcAft>
              <a:buSzPts val="2400"/>
              <a:buNone/>
            </a:pPr>
            <a:r>
              <a:rPr dirty="0"/>
              <a:t>Was intervention supported by authority, evidence, a legitimate objective and a rational means-ends connection?: Regulatory Impact Assessment</a:t>
            </a:r>
          </a:p>
          <a:p>
            <a:pPr marL="342900" lvl="0" indent="-342900" algn="just">
              <a:lnSpc>
                <a:spcPct val="90000"/>
              </a:lnSpc>
              <a:spcBef>
                <a:spcPts val="1000"/>
              </a:spcBef>
              <a:spcAft>
                <a:spcPts val="0"/>
              </a:spcAft>
              <a:buSzPts val="2300"/>
              <a:buChar char="•"/>
            </a:pPr>
            <a:r>
              <a:rPr sz="2300" b="1" dirty="0">
                <a:solidFill>
                  <a:srgbClr val="44B5C2"/>
                </a:solidFill>
              </a:rPr>
              <a:t>EFFECTIVENESS REAL- WORLD PERFORMANCE</a:t>
            </a:r>
            <a:endParaRPr dirty="0"/>
          </a:p>
          <a:p>
            <a:pPr marL="0" lvl="0" indent="0" algn="just">
              <a:lnSpc>
                <a:spcPct val="90000"/>
              </a:lnSpc>
              <a:spcBef>
                <a:spcPts val="1000"/>
              </a:spcBef>
              <a:spcAft>
                <a:spcPts val="0"/>
              </a:spcAft>
              <a:buSzPts val="2400"/>
              <a:buNone/>
            </a:pPr>
            <a:r>
              <a:rPr dirty="0"/>
              <a:t>Was the rule implemented, complied with and capable of producing the intended outcomes</a:t>
            </a:r>
          </a:p>
          <a:p>
            <a:pPr marL="0" lvl="0" indent="0" algn="just">
              <a:lnSpc>
                <a:spcPct val="90000"/>
              </a:lnSpc>
              <a:spcBef>
                <a:spcPts val="1000"/>
              </a:spcBef>
              <a:spcAft>
                <a:spcPts val="0"/>
              </a:spcAft>
              <a:buSzPts val="2400"/>
              <a:buNone/>
            </a:pPr>
            <a:endParaRPr dirty="0"/>
          </a:p>
          <a:p>
            <a:pPr marL="0" lvl="0" indent="0" algn="just">
              <a:lnSpc>
                <a:spcPct val="90000"/>
              </a:lnSpc>
              <a:spcBef>
                <a:spcPts val="1000"/>
              </a:spcBef>
              <a:spcAft>
                <a:spcPts val="0"/>
              </a:spcAft>
              <a:buSzPts val="2300"/>
              <a:buNone/>
            </a:pPr>
            <a:r>
              <a:rPr sz="2300" b="1" dirty="0">
                <a:solidFill>
                  <a:srgbClr val="44B5C2"/>
                </a:solidFill>
              </a:rPr>
              <a:t>The two inquiries are distinct and complementary: a rational rule may fail in delivery, and an effective measure still requires lawful justification.</a:t>
            </a:r>
            <a:endParaRPr dirty="0"/>
          </a:p>
          <a:p>
            <a:pPr marL="0" lvl="0" indent="0" algn="just">
              <a:lnSpc>
                <a:spcPct val="90000"/>
              </a:lnSpc>
              <a:spcBef>
                <a:spcPts val="1000"/>
              </a:spcBef>
              <a:spcAft>
                <a:spcPts val="0"/>
              </a:spcAft>
              <a:buSzPts val="2400"/>
              <a:buNone/>
            </a:pPr>
            <a:endParaRPr dirty="0"/>
          </a:p>
        </p:txBody>
      </p:sp>
    </p:spTree>
    <p:extLst>
      <p:ext uri="{BB962C8B-B14F-4D97-AF65-F5344CB8AC3E}">
        <p14:creationId xmlns:p14="http://schemas.microsoft.com/office/powerpoint/2010/main" val="1249443423"/>
      </p:ext>
    </p:extLst>
  </p:cSld>
  <p:clrMapOvr>
    <a:masterClrMapping/>
  </p:clrMapOvr>
</p:sld>
</file>

<file path=ppt/theme/theme1.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TotalTime>
  <Words>1302</Words>
  <Application>Microsoft Office PowerPoint</Application>
  <DocSecurity>0</DocSecurity>
  <PresentationFormat>Personalizado</PresentationFormat>
  <Paragraphs>162</Paragraphs>
  <Slides>15</Slides>
  <Notes>14</Notes>
  <HiddenSlides>0</HiddenSlides>
  <MMClips>0</MMClips>
  <ScaleCrop>false</ScaleCrop>
  <HeadingPairs>
    <vt:vector size="6" baseType="variant">
      <vt:variant>
        <vt:lpstr>Fuentes usadas</vt:lpstr>
      </vt:variant>
      <vt:variant>
        <vt:i4>4</vt:i4>
      </vt:variant>
      <vt:variant>
        <vt:lpstr>Tema</vt:lpstr>
      </vt:variant>
      <vt:variant>
        <vt:i4>3</vt:i4>
      </vt:variant>
      <vt:variant>
        <vt:lpstr>Títulos de diapositiva</vt:lpstr>
      </vt:variant>
      <vt:variant>
        <vt:i4>15</vt:i4>
      </vt:variant>
    </vt:vector>
  </HeadingPairs>
  <TitlesOfParts>
    <vt:vector size="22" baseType="lpstr">
      <vt:lpstr>Arial</vt:lpstr>
      <vt:lpstr>Helvetica Neue</vt:lpstr>
      <vt:lpstr>Gulimche</vt:lpstr>
      <vt:lpstr>Calibri</vt:lpstr>
      <vt:lpstr>Custom Design</vt:lpstr>
      <vt:lpstr>4_Custom Design</vt:lpstr>
      <vt:lpstr>1_Custom Design</vt:lpstr>
      <vt:lpstr>Presentación de PowerPoint</vt:lpstr>
      <vt:lpstr>Our Understanding of Regulation</vt:lpstr>
      <vt:lpstr>Rationality of regulatory decision-making</vt:lpstr>
      <vt:lpstr>Legality is necessary- but not sufficient</vt:lpstr>
      <vt:lpstr>Sound regulation uses two complementary lenses</vt:lpstr>
      <vt:lpstr>Six tools answer six different questions</vt:lpstr>
      <vt:lpstr>Which regulatory tools does CREG use?</vt:lpstr>
      <vt:lpstr>Regulatory effectiveness</vt:lpstr>
      <vt:lpstr>Effectiveness asks whether regulation works in the  real world</vt:lpstr>
      <vt:lpstr>Efficacy, effectiveness and efficiency answer different questions</vt:lpstr>
      <vt:lpstr>Effectiveness rests on a verifiable results chain</vt:lpstr>
      <vt:lpstr>Each dimension requires indicators, a baseline, targets and evidence</vt:lpstr>
      <vt:lpstr>CREG has a framework, but not one universal effectiveness methodology</vt:lpstr>
      <vt:lpstr>Three CREG rules show how each dimension can be observed</vt:lpstr>
      <vt:lpstr>Rationality justifies the choice; effectiveness tests performance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LAURA VIVIANA VARELA RAMIREZ</cp:lastModifiedBy>
  <cp:revision>6</cp:revision>
  <dcterms:created xsi:type="dcterms:W3CDTF">2026-09-07T22:06:36Z</dcterms:created>
  <dcterms:modified xsi:type="dcterms:W3CDTF">2026-09-15T21:31:02Z</dcterms:modified>
</cp:coreProperties>
</file>